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256" r:id="rId3"/>
    <p:sldId id="257" r:id="rId5"/>
    <p:sldId id="258" r:id="rId6"/>
    <p:sldId id="259" r:id="rId7"/>
    <p:sldId id="684" r:id="rId8"/>
    <p:sldId id="260" r:id="rId9"/>
    <p:sldId id="767" r:id="rId10"/>
    <p:sldId id="261" r:id="rId11"/>
    <p:sldId id="263" r:id="rId12"/>
    <p:sldId id="266" r:id="rId13"/>
    <p:sldId id="349" r:id="rId14"/>
    <p:sldId id="862" r:id="rId15"/>
    <p:sldId id="434" r:id="rId16"/>
    <p:sldId id="863" r:id="rId17"/>
    <p:sldId id="264" r:id="rId18"/>
    <p:sldId id="437" r:id="rId19"/>
    <p:sldId id="438" r:id="rId20"/>
    <p:sldId id="608" r:id="rId21"/>
    <p:sldId id="611" r:id="rId22"/>
    <p:sldId id="435" r:id="rId23"/>
    <p:sldId id="282" r:id="rId24"/>
    <p:sldId id="280" r:id="rId25"/>
    <p:sldId id="524" r:id="rId26"/>
    <p:sldId id="861" r:id="rId27"/>
    <p:sldId id="291" r:id="rId28"/>
    <p:sldId id="284" r:id="rId29"/>
    <p:sldId id="269" r:id="rId30"/>
    <p:sldId id="283" r:id="rId31"/>
    <p:sldId id="682" r:id="rId32"/>
    <p:sldId id="683" r:id="rId33"/>
    <p:sldId id="287" r:id="rId34"/>
    <p:sldId id="290" r:id="rId35"/>
    <p:sldId id="850" r:id="rId36"/>
    <p:sldId id="851" r:id="rId37"/>
    <p:sldId id="852" r:id="rId38"/>
    <p:sldId id="853" r:id="rId39"/>
    <p:sldId id="856" r:id="rId40"/>
    <p:sldId id="857" r:id="rId41"/>
    <p:sldId id="859" r:id="rId42"/>
    <p:sldId id="848" r:id="rId43"/>
  </p:sldIdLst>
  <p:sldSz cx="9144000" cy="5143500"/>
  <p:notesSz cx="6858000" cy="9144000"/>
  <p:embeddedFontLst>
    <p:embeddedFont>
      <p:font typeface="Hammersmith One" panose="02010703030501060504"/>
      <p:regular r:id="rId48"/>
    </p:embeddedFont>
    <p:embeddedFont>
      <p:font typeface="Manjari" panose="02000503000000000000"/>
      <p:regular r:id="rId49"/>
    </p:embeddedFont>
    <p:embeddedFont>
      <p:font typeface="Ubuntu" panose="020B0504030602030204"/>
      <p:regular r:id="rId50"/>
    </p:embeddedFont>
    <p:embeddedFont>
      <p:font typeface="Calibri Light" panose="020F0302020204030204" charset="0"/>
      <p:regular r:id="rId51"/>
      <p:italic r:id="rId52"/>
    </p:embeddedFont>
    <p:embeddedFont>
      <p:font typeface="Calibri" panose="020F0502020204030204" charset="0"/>
      <p:regular r:id="rId53"/>
      <p:bold r:id="rId54"/>
      <p:italic r:id="rId55"/>
      <p:boldItalic r:id="rId56"/>
    </p:embeddedFont>
    <p:embeddedFont>
      <p:font typeface="Cambria" panose="02040503050406030204" charset="0"/>
      <p:regular r:id="rId57"/>
      <p:bold r:id="rId58"/>
      <p:italic r:id="rId59"/>
      <p:boldItalic r:id="rId60"/>
    </p:embeddedFont>
    <p:embeddedFont>
      <p:font typeface="Glass Antiqua" panose="02000506000000020004"/>
      <p:regular r:id="rId61"/>
    </p:embeddedFont>
    <p:embeddedFont>
      <p:font typeface="Cascadia Code" panose="020B0609020000020004" charset="0"/>
      <p:regular r:id="rId62"/>
      <p:bold r:id="rId63"/>
      <p:italic r:id="rId64"/>
      <p:boldItalic r:id="rId65"/>
    </p:embeddedFont>
    <p:embeddedFont>
      <p:font typeface="Gill Sans Ultra Bold" panose="020B0A02020104020203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font" Target="fonts/font19.fntdata"/><Relationship Id="rId65" Type="http://schemas.openxmlformats.org/officeDocument/2006/relationships/font" Target="fonts/font18.fntdata"/><Relationship Id="rId64" Type="http://schemas.openxmlformats.org/officeDocument/2006/relationships/font" Target="fonts/font17.fntdata"/><Relationship Id="rId63" Type="http://schemas.openxmlformats.org/officeDocument/2006/relationships/font" Target="fonts/font16.fntdata"/><Relationship Id="rId62" Type="http://schemas.openxmlformats.org/officeDocument/2006/relationships/font" Target="fonts/font15.fntdata"/><Relationship Id="rId61" Type="http://schemas.openxmlformats.org/officeDocument/2006/relationships/font" Target="fonts/font14.fntdata"/><Relationship Id="rId60" Type="http://schemas.openxmlformats.org/officeDocument/2006/relationships/font" Target="fonts/font13.fntdata"/><Relationship Id="rId6" Type="http://schemas.openxmlformats.org/officeDocument/2006/relationships/slide" Target="slides/slide3.xml"/><Relationship Id="rId59" Type="http://schemas.openxmlformats.org/officeDocument/2006/relationships/font" Target="fonts/font12.fntdata"/><Relationship Id="rId58" Type="http://schemas.openxmlformats.org/officeDocument/2006/relationships/font" Target="fonts/font11.fntdata"/><Relationship Id="rId57" Type="http://schemas.openxmlformats.org/officeDocument/2006/relationships/font" Target="fonts/font10.fntdata"/><Relationship Id="rId56" Type="http://schemas.openxmlformats.org/officeDocument/2006/relationships/font" Target="fonts/font9.fntdata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2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c33250489b_0_2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c33250489b_0_2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c6a01074ef_0_190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c6a01074ef_0_190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c6a01074ef_0_189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c6a01074ef_0_189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c6a01074ef_0_190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c6a01074ef_0_190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c6a01074ef_0_193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c6a01074ef_0_193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c33250489b_0_3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c33250489b_0_3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c6a01074ef_0_179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c6a01074ef_0_179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c33250489b_0_29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c33250489b_0_2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6a01074ef_0_179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6a01074ef_0_179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c33250489b_0_4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c33250489b_0_4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c6a01074ef_0_197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c6a01074ef_0_197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c6a01074ef_0_179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c6a01074ef_0_179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33250489b_0_1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33250489b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33250489b_0_1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33250489b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33250489b_0_1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33250489b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33250489b_0_1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33250489b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33250489b_0_1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33250489b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c72ba98ae8_1_4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c72ba98ae8_1_4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slide" Target="../slides/slide27.xml"/><Relationship Id="rId3" Type="http://schemas.openxmlformats.org/officeDocument/2006/relationships/slide" Target="../slides/slide1.xml"/><Relationship Id="rId2" Type="http://schemas.openxmlformats.org/officeDocument/2006/relationships/slide" Target="../slides/slide1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2"/>
          <p:cNvSpPr txBox="1"/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 rot="-3415034" flipH="1">
            <a:off x="5360216" y="72904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Google Shape;169;p11"/>
          <p:cNvSpPr/>
          <p:nvPr/>
        </p:nvSpPr>
        <p:spPr>
          <a:xfrm rot="5400000">
            <a:off x="-1253772" y="2378259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0" name="Google Shape;170;p11"/>
          <p:cNvGrpSpPr/>
          <p:nvPr/>
        </p:nvGrpSpPr>
        <p:grpSpPr>
          <a:xfrm rot="10800000" flipH="1">
            <a:off x="-135159" y="-547193"/>
            <a:ext cx="1696762" cy="1688828"/>
            <a:chOff x="2414491" y="671177"/>
            <a:chExt cx="1830972" cy="1822411"/>
          </a:xfrm>
        </p:grpSpPr>
        <p:sp>
          <p:nvSpPr>
            <p:cNvPr id="171" name="Google Shape;171;p1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661788" y="1441452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11"/>
          <p:cNvSpPr txBox="1"/>
          <p:nvPr>
            <p:ph type="title" hasCustomPrompt="1"/>
          </p:nvPr>
        </p:nvSpPr>
        <p:spPr>
          <a:xfrm>
            <a:off x="2967200" y="1441438"/>
            <a:ext cx="5142900" cy="17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type="body" idx="1"/>
          </p:nvPr>
        </p:nvSpPr>
        <p:spPr>
          <a:xfrm>
            <a:off x="2967200" y="3236713"/>
            <a:ext cx="51429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2" name="Google Shape;212;p13"/>
          <p:cNvSpPr txBox="1"/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3"/>
          <p:cNvSpPr txBox="1"/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3">
            <a:hlinkClick r:id="rId2" action="ppaction://hlinksldjump"/>
          </p:cNvPr>
          <p:cNvSpPr txBox="1"/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/>
        </p:txBody>
      </p:sp>
      <p:sp>
        <p:nvSpPr>
          <p:cNvPr id="216" name="Google Shape;216;p13">
            <a:hlinkClick r:id="rId3" action="ppaction://hlinksldjump"/>
          </p:cNvPr>
          <p:cNvSpPr txBox="1"/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/>
        </p:txBody>
      </p:sp>
      <p:sp>
        <p:nvSpPr>
          <p:cNvPr id="217" name="Google Shape;217;p13">
            <a:hlinkClick r:id="rId4" action="ppaction://hlinksldjump"/>
          </p:cNvPr>
          <p:cNvSpPr txBox="1"/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/>
        </p:txBody>
      </p:sp>
      <p:sp>
        <p:nvSpPr>
          <p:cNvPr id="218" name="Google Shape;218;p13">
            <a:hlinkClick r:id="rId3" action="ppaction://hlinksldjump"/>
          </p:cNvPr>
          <p:cNvSpPr txBox="1"/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3"/>
          <p:cNvSpPr txBox="1"/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3">
            <a:hlinkClick r:id="rId2" action="ppaction://hlinksldjump"/>
          </p:cNvPr>
          <p:cNvSpPr txBox="1"/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rId3" action="ppaction://hlinksldjump"/>
          </p:cNvPr>
          <p:cNvSpPr txBox="1"/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rId4" action="ppaction://hlinksldjump"/>
          </p:cNvPr>
          <p:cNvSpPr txBox="1"/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rId3" action="ppaction://hlinksldjump"/>
          </p:cNvPr>
          <p:cNvSpPr txBox="1"/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/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3">
            <a:hlinkClick r:id="rId3" action="ppaction://hlinksldjump"/>
          </p:cNvPr>
          <p:cNvSpPr txBox="1"/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/>
        </p:txBody>
      </p:sp>
      <p:sp>
        <p:nvSpPr>
          <p:cNvPr id="227" name="Google Shape;227;p13">
            <a:hlinkClick r:id="rId3" action="ppaction://hlinksldjump"/>
          </p:cNvPr>
          <p:cNvSpPr txBox="1"/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 panose="02010703030501060504"/>
              <a:buNone/>
              <a:defRPr sz="2000"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/>
        </p:txBody>
      </p:sp>
      <p:sp>
        <p:nvSpPr>
          <p:cNvPr id="228" name="Google Shape;228;p13"/>
          <p:cNvSpPr txBox="1"/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3">
            <a:hlinkClick r:id="rId3" action="ppaction://hlinksldjump"/>
          </p:cNvPr>
          <p:cNvSpPr txBox="1"/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rId3" action="ppaction://hlinksldjump"/>
          </p:cNvPr>
          <p:cNvSpPr txBox="1"/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6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/>
          <p:nvPr>
            <p:ph type="title"/>
          </p:nvPr>
        </p:nvSpPr>
        <p:spPr>
          <a:xfrm flipH="1">
            <a:off x="3275625" y="2841950"/>
            <a:ext cx="457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14"/>
          <p:cNvSpPr txBox="1"/>
          <p:nvPr>
            <p:ph type="subTitle" idx="1"/>
          </p:nvPr>
        </p:nvSpPr>
        <p:spPr>
          <a:xfrm flipH="1">
            <a:off x="3275625" y="1728850"/>
            <a:ext cx="45750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4"/>
          <p:cNvSpPr/>
          <p:nvPr/>
        </p:nvSpPr>
        <p:spPr>
          <a:xfrm rot="-3415034" flipH="1">
            <a:off x="6361616" y="30899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14"/>
          <p:cNvSpPr/>
          <p:nvPr/>
        </p:nvSpPr>
        <p:spPr>
          <a:xfrm rot="1848056">
            <a:off x="2372175" y="2639561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6" name="Google Shape;236;p14"/>
          <p:cNvGrpSpPr/>
          <p:nvPr/>
        </p:nvGrpSpPr>
        <p:grpSpPr>
          <a:xfrm>
            <a:off x="-228595" y="-80449"/>
            <a:ext cx="2277317" cy="5304377"/>
            <a:chOff x="224725" y="566950"/>
            <a:chExt cx="1850875" cy="4311100"/>
          </a:xfrm>
        </p:grpSpPr>
        <p:sp>
          <p:nvSpPr>
            <p:cNvPr id="237" name="Google Shape;237;p14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1" name="Google Shape;261;p14"/>
          <p:cNvSpPr/>
          <p:nvPr/>
        </p:nvSpPr>
        <p:spPr>
          <a:xfrm rot="-7977677">
            <a:off x="1649745" y="498156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14"/>
          <p:cNvSpPr/>
          <p:nvPr/>
        </p:nvSpPr>
        <p:spPr>
          <a:xfrm>
            <a:off x="7092213" y="3598577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4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/>
          <p:nvPr/>
        </p:nvSpPr>
        <p:spPr>
          <a:xfrm rot="2465585" flipH="1">
            <a:off x="-2193957" y="2702195"/>
            <a:ext cx="4267802" cy="2625668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5" name="Google Shape;265;p15"/>
          <p:cNvSpPr/>
          <p:nvPr/>
        </p:nvSpPr>
        <p:spPr>
          <a:xfrm rot="-6430284" flipH="1">
            <a:off x="6992855" y="-1008460"/>
            <a:ext cx="3967958" cy="3604468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" name="Google Shape;266;p15"/>
          <p:cNvSpPr/>
          <p:nvPr/>
        </p:nvSpPr>
        <p:spPr>
          <a:xfrm>
            <a:off x="-458900" y="-740250"/>
            <a:ext cx="2037008" cy="2154203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" name="Google Shape;267;p15"/>
          <p:cNvSpPr txBox="1"/>
          <p:nvPr>
            <p:ph type="subTitle" idx="1"/>
          </p:nvPr>
        </p:nvSpPr>
        <p:spPr>
          <a:xfrm>
            <a:off x="628701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15"/>
          <p:cNvSpPr txBox="1"/>
          <p:nvPr>
            <p:ph type="subTitle" idx="2"/>
          </p:nvPr>
        </p:nvSpPr>
        <p:spPr>
          <a:xfrm>
            <a:off x="3488100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5"/>
          <p:cNvSpPr txBox="1"/>
          <p:nvPr>
            <p:ph type="subTitle" idx="3"/>
          </p:nvPr>
        </p:nvSpPr>
        <p:spPr>
          <a:xfrm>
            <a:off x="628700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5"/>
          <p:cNvSpPr txBox="1"/>
          <p:nvPr>
            <p:ph type="subTitle" idx="4"/>
          </p:nvPr>
        </p:nvSpPr>
        <p:spPr>
          <a:xfrm>
            <a:off x="3488100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5"/>
          <p:cNvSpPr txBox="1"/>
          <p:nvPr>
            <p:ph type="title" hasCustomPrompt="1"/>
          </p:nvPr>
        </p:nvSpPr>
        <p:spPr>
          <a:xfrm>
            <a:off x="628699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2" name="Google Shape;272;p15"/>
          <p:cNvSpPr txBox="1"/>
          <p:nvPr>
            <p:ph type="title" idx="5" hasCustomPrompt="1"/>
          </p:nvPr>
        </p:nvSpPr>
        <p:spPr>
          <a:xfrm>
            <a:off x="3456213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/>
          <p:nvPr>
            <p:ph type="subTitle" idx="6"/>
          </p:nvPr>
        </p:nvSpPr>
        <p:spPr>
          <a:xfrm>
            <a:off x="6347500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5"/>
          <p:cNvSpPr txBox="1"/>
          <p:nvPr>
            <p:ph type="subTitle" idx="7"/>
          </p:nvPr>
        </p:nvSpPr>
        <p:spPr>
          <a:xfrm>
            <a:off x="6347488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5"/>
          <p:cNvSpPr txBox="1"/>
          <p:nvPr>
            <p:ph type="title" idx="8" hasCustomPrompt="1"/>
          </p:nvPr>
        </p:nvSpPr>
        <p:spPr>
          <a:xfrm>
            <a:off x="6347501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/>
          <p:nvPr>
            <p:ph type="title" idx="9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/>
          <p:nvPr/>
        </p:nvSpPr>
        <p:spPr>
          <a:xfrm rot="672094">
            <a:off x="5584289" y="5626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16"/>
          <p:cNvSpPr/>
          <p:nvPr/>
        </p:nvSpPr>
        <p:spPr>
          <a:xfrm rot="3414914">
            <a:off x="-1520563" y="790995"/>
            <a:ext cx="3987256" cy="3391668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80" name="Google Shape;280;p16"/>
          <p:cNvGrpSpPr/>
          <p:nvPr/>
        </p:nvGrpSpPr>
        <p:grpSpPr>
          <a:xfrm rot="10800000" flipH="1">
            <a:off x="430416" y="1844182"/>
            <a:ext cx="1696762" cy="1688828"/>
            <a:chOff x="2414491" y="671177"/>
            <a:chExt cx="1830972" cy="1822411"/>
          </a:xfrm>
        </p:grpSpPr>
        <p:sp>
          <p:nvSpPr>
            <p:cNvPr id="281" name="Google Shape;281;p1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15" name="Google Shape;315;p16"/>
          <p:cNvSpPr/>
          <p:nvPr/>
        </p:nvSpPr>
        <p:spPr>
          <a:xfrm rot="1095657">
            <a:off x="1778030" y="3865579"/>
            <a:ext cx="1021004" cy="1333445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6"/>
          <p:cNvSpPr txBox="1"/>
          <p:nvPr>
            <p:ph type="subTitle" idx="1"/>
          </p:nvPr>
        </p:nvSpPr>
        <p:spPr>
          <a:xfrm>
            <a:off x="2718750" y="1540138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6"/>
          <p:cNvSpPr txBox="1"/>
          <p:nvPr>
            <p:ph type="title" hasCustomPrompt="1"/>
          </p:nvPr>
        </p:nvSpPr>
        <p:spPr>
          <a:xfrm>
            <a:off x="2718750" y="967438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/>
          <p:nvPr>
            <p:ph type="subTitle" idx="2"/>
          </p:nvPr>
        </p:nvSpPr>
        <p:spPr>
          <a:xfrm>
            <a:off x="2718750" y="26736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6"/>
          <p:cNvSpPr txBox="1"/>
          <p:nvPr>
            <p:ph type="title" idx="3" hasCustomPrompt="1"/>
          </p:nvPr>
        </p:nvSpPr>
        <p:spPr>
          <a:xfrm>
            <a:off x="2718750" y="210093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20" name="Google Shape;320;p16"/>
          <p:cNvSpPr txBox="1"/>
          <p:nvPr>
            <p:ph type="subTitle" idx="4"/>
          </p:nvPr>
        </p:nvSpPr>
        <p:spPr>
          <a:xfrm>
            <a:off x="2718750" y="38071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6"/>
          <p:cNvSpPr txBox="1"/>
          <p:nvPr>
            <p:ph type="title" idx="5" hasCustomPrompt="1"/>
          </p:nvPr>
        </p:nvSpPr>
        <p:spPr>
          <a:xfrm>
            <a:off x="2718750" y="32344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6" name="Google Shape;326;p1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7" name="Google Shape;327;p17"/>
          <p:cNvSpPr txBox="1"/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2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 rot="-1690000">
            <a:off x="4770052" y="3432202"/>
            <a:ext cx="4311133" cy="265232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" name="Google Shape;365;p18"/>
          <p:cNvSpPr/>
          <p:nvPr/>
        </p:nvSpPr>
        <p:spPr>
          <a:xfrm rot="-8976185">
            <a:off x="-892229" y="695729"/>
            <a:ext cx="3210901" cy="3197587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6" name="Google Shape;366;p18"/>
          <p:cNvGrpSpPr/>
          <p:nvPr/>
        </p:nvGrpSpPr>
        <p:grpSpPr>
          <a:xfrm>
            <a:off x="5420243" y="-954594"/>
            <a:ext cx="2270935" cy="2260334"/>
            <a:chOff x="6762468" y="1386456"/>
            <a:chExt cx="2270935" cy="2260334"/>
          </a:xfrm>
        </p:grpSpPr>
        <p:sp>
          <p:nvSpPr>
            <p:cNvPr id="367" name="Google Shape;367;p1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0" name="Google Shape;400;p18"/>
          <p:cNvSpPr txBox="1"/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1" name="Google Shape;401;p18"/>
          <p:cNvSpPr txBox="1"/>
          <p:nvPr>
            <p:ph type="subTitle" idx="1"/>
          </p:nvPr>
        </p:nvSpPr>
        <p:spPr>
          <a:xfrm>
            <a:off x="1569450" y="2756350"/>
            <a:ext cx="6005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4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23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"/>
          <p:cNvSpPr txBox="1"/>
          <p:nvPr>
            <p:ph type="title"/>
          </p:nvPr>
        </p:nvSpPr>
        <p:spPr>
          <a:xfrm>
            <a:off x="713225" y="1505738"/>
            <a:ext cx="4450800" cy="12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3" name="Google Shape;443;p20"/>
          <p:cNvSpPr txBox="1"/>
          <p:nvPr>
            <p:ph type="subTitle" idx="1"/>
          </p:nvPr>
        </p:nvSpPr>
        <p:spPr>
          <a:xfrm>
            <a:off x="713225" y="2725763"/>
            <a:ext cx="32316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  <p:grpSp>
        <p:nvGrpSpPr>
          <p:cNvPr id="444" name="Google Shape;444;p20"/>
          <p:cNvGrpSpPr/>
          <p:nvPr/>
        </p:nvGrpSpPr>
        <p:grpSpPr>
          <a:xfrm flipH="1">
            <a:off x="5418880" y="1"/>
            <a:ext cx="2277317" cy="5304377"/>
            <a:chOff x="224725" y="566950"/>
            <a:chExt cx="1850875" cy="4311100"/>
          </a:xfrm>
        </p:grpSpPr>
        <p:sp>
          <p:nvSpPr>
            <p:cNvPr id="445" name="Google Shape;445;p20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9" name="Google Shape;469;p20"/>
          <p:cNvSpPr/>
          <p:nvPr/>
        </p:nvSpPr>
        <p:spPr>
          <a:xfrm rot="-5035031" flipH="1">
            <a:off x="4206940" y="751857"/>
            <a:ext cx="7221377" cy="444298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0" name="Google Shape;470;p20"/>
          <p:cNvSpPr/>
          <p:nvPr/>
        </p:nvSpPr>
        <p:spPr>
          <a:xfrm rot="5400000">
            <a:off x="-2021747" y="2268334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1" name="Google Shape;471;p20"/>
          <p:cNvSpPr/>
          <p:nvPr/>
        </p:nvSpPr>
        <p:spPr>
          <a:xfrm>
            <a:off x="1280800" y="-652650"/>
            <a:ext cx="1871779" cy="1796023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3">
            <a:hlinkClick r:id="rId2" action="ppaction://hlinksldjump"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3"/>
          <p:cNvSpPr txBox="1"/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27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"/>
          <p:cNvSpPr/>
          <p:nvPr/>
        </p:nvSpPr>
        <p:spPr>
          <a:xfrm rot="-1408952">
            <a:off x="7039333" y="962822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4" name="Google Shape;474;p21"/>
          <p:cNvSpPr/>
          <p:nvPr/>
        </p:nvSpPr>
        <p:spPr>
          <a:xfrm rot="5400000" flipH="1">
            <a:off x="-1331519" y="-591459"/>
            <a:ext cx="5570538" cy="3629454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5" name="Google Shape;475;p21"/>
          <p:cNvSpPr/>
          <p:nvPr/>
        </p:nvSpPr>
        <p:spPr>
          <a:xfrm rot="-7977677">
            <a:off x="1465320" y="345459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76" name="Google Shape;476;p21"/>
          <p:cNvGrpSpPr/>
          <p:nvPr/>
        </p:nvGrpSpPr>
        <p:grpSpPr>
          <a:xfrm>
            <a:off x="5084307" y="-1054185"/>
            <a:ext cx="2304462" cy="2293869"/>
            <a:chOff x="2414491" y="671177"/>
            <a:chExt cx="1830972" cy="1822411"/>
          </a:xfrm>
        </p:grpSpPr>
        <p:sp>
          <p:nvSpPr>
            <p:cNvPr id="477" name="Google Shape;477;p2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" name="Google Shape;511;p21"/>
          <p:cNvSpPr txBox="1"/>
          <p:nvPr>
            <p:ph type="title"/>
          </p:nvPr>
        </p:nvSpPr>
        <p:spPr>
          <a:xfrm>
            <a:off x="2690725" y="1505725"/>
            <a:ext cx="3858900" cy="11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21"/>
          <p:cNvSpPr txBox="1"/>
          <p:nvPr>
            <p:ph type="subTitle" idx="1"/>
          </p:nvPr>
        </p:nvSpPr>
        <p:spPr>
          <a:xfrm>
            <a:off x="2690725" y="2725750"/>
            <a:ext cx="38589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3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/>
          <p:nvPr/>
        </p:nvSpPr>
        <p:spPr>
          <a:xfrm rot="-5620610">
            <a:off x="7759237" y="34540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5" name="Google Shape;515;p22"/>
          <p:cNvSpPr/>
          <p:nvPr/>
        </p:nvSpPr>
        <p:spPr>
          <a:xfrm rot="-5400000" flipH="1">
            <a:off x="-700258" y="2716121"/>
            <a:ext cx="3397312" cy="3383225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6" name="Google Shape;516;p22"/>
          <p:cNvSpPr/>
          <p:nvPr/>
        </p:nvSpPr>
        <p:spPr>
          <a:xfrm rot="1891771" flipH="1">
            <a:off x="3633391" y="3134640"/>
            <a:ext cx="2182046" cy="372026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7" name="Google Shape;517;p22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8" name="Google Shape;518;p22"/>
          <p:cNvSpPr txBox="1"/>
          <p:nvPr>
            <p:ph type="subTitle" idx="1"/>
          </p:nvPr>
        </p:nvSpPr>
        <p:spPr>
          <a:xfrm>
            <a:off x="5403875" y="13335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22"/>
          <p:cNvSpPr txBox="1"/>
          <p:nvPr>
            <p:ph type="subTitle" idx="2"/>
          </p:nvPr>
        </p:nvSpPr>
        <p:spPr>
          <a:xfrm>
            <a:off x="5403875" y="2852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22"/>
          <p:cNvSpPr txBox="1"/>
          <p:nvPr>
            <p:ph type="subTitle" idx="3"/>
          </p:nvPr>
        </p:nvSpPr>
        <p:spPr>
          <a:xfrm>
            <a:off x="5403875" y="183928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22"/>
          <p:cNvSpPr txBox="1"/>
          <p:nvPr>
            <p:ph type="subTitle" idx="4"/>
          </p:nvPr>
        </p:nvSpPr>
        <p:spPr>
          <a:xfrm>
            <a:off x="5403875" y="335873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8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 rot="5035045">
            <a:off x="-2322768" y="2876704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24" name="Google Shape;524;p23"/>
          <p:cNvGrpSpPr/>
          <p:nvPr/>
        </p:nvGrpSpPr>
        <p:grpSpPr>
          <a:xfrm>
            <a:off x="-107118" y="-842535"/>
            <a:ext cx="2304462" cy="2293869"/>
            <a:chOff x="2414491" y="671177"/>
            <a:chExt cx="1830972" cy="1822411"/>
          </a:xfrm>
        </p:grpSpPr>
        <p:sp>
          <p:nvSpPr>
            <p:cNvPr id="525" name="Google Shape;525;p2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59" name="Google Shape;559;p23"/>
          <p:cNvSpPr/>
          <p:nvPr/>
        </p:nvSpPr>
        <p:spPr>
          <a:xfrm rot="-4280482">
            <a:off x="6793782" y="-1466885"/>
            <a:ext cx="3375483" cy="502433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0" name="Google Shape;560;p23"/>
          <p:cNvSpPr/>
          <p:nvPr/>
        </p:nvSpPr>
        <p:spPr>
          <a:xfrm rot="-7977677">
            <a:off x="5123145" y="40561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1" name="Google Shape;561;p2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2" name="Google Shape;562;p23"/>
          <p:cNvSpPr txBox="1"/>
          <p:nvPr>
            <p:ph type="subTitle" idx="1"/>
          </p:nvPr>
        </p:nvSpPr>
        <p:spPr>
          <a:xfrm>
            <a:off x="7132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23"/>
          <p:cNvSpPr txBox="1"/>
          <p:nvPr>
            <p:ph type="subTitle" idx="2"/>
          </p:nvPr>
        </p:nvSpPr>
        <p:spPr>
          <a:xfrm>
            <a:off x="348810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23"/>
          <p:cNvSpPr txBox="1"/>
          <p:nvPr>
            <p:ph type="subTitle" idx="3"/>
          </p:nvPr>
        </p:nvSpPr>
        <p:spPr>
          <a:xfrm>
            <a:off x="7132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23"/>
          <p:cNvSpPr txBox="1"/>
          <p:nvPr>
            <p:ph type="subTitle" idx="4"/>
          </p:nvPr>
        </p:nvSpPr>
        <p:spPr>
          <a:xfrm>
            <a:off x="348810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23"/>
          <p:cNvSpPr txBox="1"/>
          <p:nvPr>
            <p:ph type="subTitle" idx="5"/>
          </p:nvPr>
        </p:nvSpPr>
        <p:spPr>
          <a:xfrm>
            <a:off x="62629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23"/>
          <p:cNvSpPr txBox="1"/>
          <p:nvPr>
            <p:ph type="subTitle" idx="6"/>
          </p:nvPr>
        </p:nvSpPr>
        <p:spPr>
          <a:xfrm>
            <a:off x="62629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0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4"/>
          <p:cNvSpPr/>
          <p:nvPr/>
        </p:nvSpPr>
        <p:spPr>
          <a:xfrm rot="-7977680">
            <a:off x="2936026" y="3869950"/>
            <a:ext cx="2430109" cy="2331757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0" name="Google Shape;570;p24"/>
          <p:cNvGrpSpPr/>
          <p:nvPr/>
        </p:nvGrpSpPr>
        <p:grpSpPr>
          <a:xfrm rot="10800000" flipH="1">
            <a:off x="205659" y="2003797"/>
            <a:ext cx="1888282" cy="1879453"/>
            <a:chOff x="2414491" y="671177"/>
            <a:chExt cx="1830972" cy="1822411"/>
          </a:xfrm>
        </p:grpSpPr>
        <p:sp>
          <p:nvSpPr>
            <p:cNvPr id="571" name="Google Shape;571;p2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5" name="Google Shape;605;p24"/>
          <p:cNvSpPr/>
          <p:nvPr/>
        </p:nvSpPr>
        <p:spPr>
          <a:xfrm rot="135969" flipH="1">
            <a:off x="-993079" y="-957313"/>
            <a:ext cx="3397316" cy="338322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6" name="Google Shape;606;p24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7" name="Google Shape;607;p24"/>
          <p:cNvSpPr txBox="1"/>
          <p:nvPr>
            <p:ph type="subTitle" idx="1"/>
          </p:nvPr>
        </p:nvSpPr>
        <p:spPr>
          <a:xfrm>
            <a:off x="2214975" y="17670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24"/>
          <p:cNvSpPr txBox="1"/>
          <p:nvPr>
            <p:ph type="subTitle" idx="2"/>
          </p:nvPr>
        </p:nvSpPr>
        <p:spPr>
          <a:xfrm>
            <a:off x="4761225" y="17670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24"/>
          <p:cNvSpPr txBox="1"/>
          <p:nvPr>
            <p:ph type="subTitle" idx="3"/>
          </p:nvPr>
        </p:nvSpPr>
        <p:spPr>
          <a:xfrm>
            <a:off x="2214975" y="2141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24"/>
          <p:cNvSpPr txBox="1"/>
          <p:nvPr>
            <p:ph type="subTitle" idx="4"/>
          </p:nvPr>
        </p:nvSpPr>
        <p:spPr>
          <a:xfrm>
            <a:off x="4761225" y="2141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24"/>
          <p:cNvSpPr txBox="1"/>
          <p:nvPr>
            <p:ph type="subTitle" idx="5"/>
          </p:nvPr>
        </p:nvSpPr>
        <p:spPr>
          <a:xfrm>
            <a:off x="2214975" y="30653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24"/>
          <p:cNvSpPr txBox="1"/>
          <p:nvPr>
            <p:ph type="subTitle" idx="6"/>
          </p:nvPr>
        </p:nvSpPr>
        <p:spPr>
          <a:xfrm>
            <a:off x="4761225" y="30653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24"/>
          <p:cNvSpPr txBox="1"/>
          <p:nvPr>
            <p:ph type="subTitle" idx="7"/>
          </p:nvPr>
        </p:nvSpPr>
        <p:spPr>
          <a:xfrm>
            <a:off x="2214975" y="34401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24"/>
          <p:cNvSpPr txBox="1"/>
          <p:nvPr>
            <p:ph type="subTitle" idx="8"/>
          </p:nvPr>
        </p:nvSpPr>
        <p:spPr>
          <a:xfrm>
            <a:off x="4761225" y="34401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24"/>
          <p:cNvSpPr/>
          <p:nvPr/>
        </p:nvSpPr>
        <p:spPr>
          <a:xfrm rot="-5035048" flipH="1">
            <a:off x="5373790" y="594172"/>
            <a:ext cx="6829100" cy="4201641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9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/>
          <p:nvPr/>
        </p:nvSpPr>
        <p:spPr>
          <a:xfrm>
            <a:off x="4487750" y="727477"/>
            <a:ext cx="6559985" cy="5236281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8" name="Google Shape;618;p25"/>
          <p:cNvSpPr/>
          <p:nvPr/>
        </p:nvSpPr>
        <p:spPr>
          <a:xfrm rot="5400000">
            <a:off x="-2563625" y="1125983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9" name="Google Shape;619;p25"/>
          <p:cNvSpPr/>
          <p:nvPr/>
        </p:nvSpPr>
        <p:spPr>
          <a:xfrm rot="-7977677">
            <a:off x="635395" y="-298381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" name="Google Shape;620;p25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1" name="Google Shape;621;p25"/>
          <p:cNvSpPr txBox="1"/>
          <p:nvPr>
            <p:ph type="subTitle" idx="1"/>
          </p:nvPr>
        </p:nvSpPr>
        <p:spPr>
          <a:xfrm>
            <a:off x="109425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25"/>
          <p:cNvSpPr txBox="1"/>
          <p:nvPr>
            <p:ph type="subTitle" idx="2"/>
          </p:nvPr>
        </p:nvSpPr>
        <p:spPr>
          <a:xfrm>
            <a:off x="348810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25"/>
          <p:cNvSpPr txBox="1"/>
          <p:nvPr>
            <p:ph type="subTitle" idx="3"/>
          </p:nvPr>
        </p:nvSpPr>
        <p:spPr>
          <a:xfrm>
            <a:off x="109425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25"/>
          <p:cNvSpPr txBox="1"/>
          <p:nvPr>
            <p:ph type="subTitle" idx="4"/>
          </p:nvPr>
        </p:nvSpPr>
        <p:spPr>
          <a:xfrm>
            <a:off x="348810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25"/>
          <p:cNvSpPr txBox="1"/>
          <p:nvPr>
            <p:ph type="subTitle" idx="5"/>
          </p:nvPr>
        </p:nvSpPr>
        <p:spPr>
          <a:xfrm>
            <a:off x="588195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25"/>
          <p:cNvSpPr txBox="1"/>
          <p:nvPr>
            <p:ph type="subTitle" idx="6"/>
          </p:nvPr>
        </p:nvSpPr>
        <p:spPr>
          <a:xfrm>
            <a:off x="588195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25"/>
          <p:cNvSpPr txBox="1"/>
          <p:nvPr>
            <p:ph type="subTitle" idx="7"/>
          </p:nvPr>
        </p:nvSpPr>
        <p:spPr>
          <a:xfrm>
            <a:off x="109425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25"/>
          <p:cNvSpPr txBox="1"/>
          <p:nvPr>
            <p:ph type="subTitle" idx="8"/>
          </p:nvPr>
        </p:nvSpPr>
        <p:spPr>
          <a:xfrm>
            <a:off x="348810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25"/>
          <p:cNvSpPr txBox="1"/>
          <p:nvPr>
            <p:ph type="subTitle" idx="9"/>
          </p:nvPr>
        </p:nvSpPr>
        <p:spPr>
          <a:xfrm>
            <a:off x="109425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25"/>
          <p:cNvSpPr txBox="1"/>
          <p:nvPr>
            <p:ph type="subTitle" idx="13"/>
          </p:nvPr>
        </p:nvSpPr>
        <p:spPr>
          <a:xfrm>
            <a:off x="348810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25"/>
          <p:cNvSpPr txBox="1"/>
          <p:nvPr>
            <p:ph type="subTitle" idx="14"/>
          </p:nvPr>
        </p:nvSpPr>
        <p:spPr>
          <a:xfrm>
            <a:off x="588195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25"/>
          <p:cNvSpPr txBox="1"/>
          <p:nvPr>
            <p:ph type="subTitle" idx="15"/>
          </p:nvPr>
        </p:nvSpPr>
        <p:spPr>
          <a:xfrm>
            <a:off x="588195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rot="-8234214" flipH="1">
            <a:off x="6462164" y="-167221"/>
            <a:ext cx="4162685" cy="256099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7" name="Google Shape;637;p26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/>
          <p:nvPr/>
        </p:nvSpPr>
        <p:spPr>
          <a:xfrm rot="-2505069" flipH="1">
            <a:off x="6267646" y="1159768"/>
            <a:ext cx="4436783" cy="371422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0" name="Google Shape;640;p27"/>
          <p:cNvSpPr/>
          <p:nvPr/>
        </p:nvSpPr>
        <p:spPr>
          <a:xfrm rot="3781174">
            <a:off x="-1644519" y="1806437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1" name="Google Shape;641;p27"/>
          <p:cNvGrpSpPr/>
          <p:nvPr/>
        </p:nvGrpSpPr>
        <p:grpSpPr>
          <a:xfrm rot="10800000" flipH="1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642" name="Google Shape;642;p2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76" name="Google Shape;676;p2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8"/>
          <p:cNvSpPr/>
          <p:nvPr/>
        </p:nvSpPr>
        <p:spPr>
          <a:xfrm rot="5400000">
            <a:off x="-897085" y="455393"/>
            <a:ext cx="4906632" cy="4469596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9" name="Google Shape;679;p28"/>
          <p:cNvSpPr/>
          <p:nvPr/>
        </p:nvSpPr>
        <p:spPr>
          <a:xfrm rot="4271990">
            <a:off x="6861805" y="3034227"/>
            <a:ext cx="3403945" cy="338983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0" name="Google Shape;680;p28"/>
          <p:cNvSpPr/>
          <p:nvPr/>
        </p:nvSpPr>
        <p:spPr>
          <a:xfrm>
            <a:off x="7014776" y="357427"/>
            <a:ext cx="801658" cy="707098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1" name="Google Shape;681;p28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5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9"/>
          <p:cNvSpPr/>
          <p:nvPr/>
        </p:nvSpPr>
        <p:spPr>
          <a:xfrm rot="8100090">
            <a:off x="-1277624" y="-498533"/>
            <a:ext cx="4047120" cy="248996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4" name="Google Shape;684;p29"/>
          <p:cNvSpPr/>
          <p:nvPr/>
        </p:nvSpPr>
        <p:spPr>
          <a:xfrm rot="-2262480" flipH="1">
            <a:off x="5470609" y="3669962"/>
            <a:ext cx="4913469" cy="302290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5" name="Google Shape;685;p2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6" name="Google Shape;686;p29"/>
          <p:cNvSpPr/>
          <p:nvPr/>
        </p:nvSpPr>
        <p:spPr>
          <a:xfrm rot="-7977666">
            <a:off x="7581866" y="92418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6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0"/>
          <p:cNvSpPr/>
          <p:nvPr/>
        </p:nvSpPr>
        <p:spPr>
          <a:xfrm rot="5575585">
            <a:off x="-1934287" y="-969252"/>
            <a:ext cx="4436755" cy="371424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9" name="Google Shape;689;p30"/>
          <p:cNvSpPr/>
          <p:nvPr/>
        </p:nvSpPr>
        <p:spPr>
          <a:xfrm>
            <a:off x="4971452" y="887873"/>
            <a:ext cx="5492180" cy="3689245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0" name="Google Shape;690;p30"/>
          <p:cNvSpPr/>
          <p:nvPr/>
        </p:nvSpPr>
        <p:spPr>
          <a:xfrm rot="-7977666">
            <a:off x="3954029" y="465603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1" name="Google Shape;691;p30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4"/>
          <p:cNvSpPr txBox="1"/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95" name="Google Shape;95;p4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8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/>
          <p:nvPr/>
        </p:nvSpPr>
        <p:spPr>
          <a:xfrm rot="912733" flipH="1">
            <a:off x="-1572654" y="597947"/>
            <a:ext cx="3253667" cy="548082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4" name="Google Shape;694;p31"/>
          <p:cNvSpPr/>
          <p:nvPr/>
        </p:nvSpPr>
        <p:spPr>
          <a:xfrm rot="-482288">
            <a:off x="6784912" y="-733687"/>
            <a:ext cx="3654738" cy="363958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5" name="Google Shape;695;p31"/>
          <p:cNvSpPr/>
          <p:nvPr/>
        </p:nvSpPr>
        <p:spPr>
          <a:xfrm rot="3320924">
            <a:off x="8443534" y="3822428"/>
            <a:ext cx="1269688" cy="165823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6" name="Google Shape;696;p31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0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2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2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3"/>
          <p:cNvSpPr/>
          <p:nvPr/>
        </p:nvSpPr>
        <p:spPr>
          <a:xfrm rot="-5400000" flipH="1">
            <a:off x="5697375" y="631183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4" name="Google Shape;704;p3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05" name="Google Shape;705;p33"/>
          <p:cNvGrpSpPr/>
          <p:nvPr/>
        </p:nvGrpSpPr>
        <p:grpSpPr>
          <a:xfrm rot="10800000" flipH="1">
            <a:off x="-776141" y="2015093"/>
            <a:ext cx="2087674" cy="2077913"/>
            <a:chOff x="2414491" y="671177"/>
            <a:chExt cx="1830972" cy="1822411"/>
          </a:xfrm>
        </p:grpSpPr>
        <p:sp>
          <p:nvSpPr>
            <p:cNvPr id="706" name="Google Shape;706;p3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/>
          <p:nvPr/>
        </p:nvSpPr>
        <p:spPr>
          <a:xfrm rot="-2187687">
            <a:off x="6997415" y="2824325"/>
            <a:ext cx="1938838" cy="3305612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2" name="Google Shape;742;p34"/>
          <p:cNvSpPr/>
          <p:nvPr/>
        </p:nvSpPr>
        <p:spPr>
          <a:xfrm rot="1855510">
            <a:off x="2523490" y="1937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3" name="Google Shape;743;p34"/>
          <p:cNvSpPr/>
          <p:nvPr/>
        </p:nvSpPr>
        <p:spPr>
          <a:xfrm rot="10800000" flipH="1">
            <a:off x="242450" y="2888462"/>
            <a:ext cx="1774800" cy="177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44" name="Google Shape;744;p34"/>
          <p:cNvGrpSpPr/>
          <p:nvPr/>
        </p:nvGrpSpPr>
        <p:grpSpPr>
          <a:xfrm rot="10800000" flipH="1">
            <a:off x="955516" y="2266845"/>
            <a:ext cx="1696762" cy="1688828"/>
            <a:chOff x="2414491" y="671177"/>
            <a:chExt cx="1830972" cy="1822411"/>
          </a:xfrm>
        </p:grpSpPr>
        <p:sp>
          <p:nvSpPr>
            <p:cNvPr id="745" name="Google Shape;745;p3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9" name="Google Shape;779;p34"/>
          <p:cNvSpPr/>
          <p:nvPr/>
        </p:nvSpPr>
        <p:spPr>
          <a:xfrm rot="-7977683">
            <a:off x="6033949" y="548625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0" name="Google Shape;780;p34">
            <a:hlinkClick r:id="rId2" action="ppaction://hlinksldjump"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1" name="Google Shape;781;p34"/>
          <p:cNvSpPr txBox="1"/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 rot="-7977683">
            <a:off x="1484724" y="15164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4" name="Google Shape;784;p35"/>
          <p:cNvSpPr/>
          <p:nvPr/>
        </p:nvSpPr>
        <p:spPr>
          <a:xfrm rot="288619" flipH="1">
            <a:off x="-1415244" y="1158707"/>
            <a:ext cx="4829256" cy="494005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5" name="Google Shape;785;p35"/>
          <p:cNvSpPr/>
          <p:nvPr/>
        </p:nvSpPr>
        <p:spPr>
          <a:xfrm rot="-8533595">
            <a:off x="7105388" y="-706575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6" name="Google Shape;786;p35"/>
          <p:cNvSpPr/>
          <p:nvPr/>
        </p:nvSpPr>
        <p:spPr>
          <a:xfrm>
            <a:off x="6970750" y="2154714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87" name="Google Shape;787;p35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788" name="Google Shape;788;p35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2" name="Google Shape;822;p35">
            <a:hlinkClick r:id="rId2" action="ppaction://hlinksldjump"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3" name="Google Shape;823;p35"/>
          <p:cNvSpPr txBox="1"/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/>
          <p:nvPr/>
        </p:nvSpPr>
        <p:spPr>
          <a:xfrm rot="-5716269">
            <a:off x="3090772" y="121523"/>
            <a:ext cx="3242308" cy="5108995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26" name="Google Shape;826;p36"/>
          <p:cNvGrpSpPr/>
          <p:nvPr/>
        </p:nvGrpSpPr>
        <p:grpSpPr>
          <a:xfrm flipH="1">
            <a:off x="6918862" y="-84862"/>
            <a:ext cx="2277317" cy="5304377"/>
            <a:chOff x="224725" y="566950"/>
            <a:chExt cx="1850875" cy="4311100"/>
          </a:xfrm>
        </p:grpSpPr>
        <p:sp>
          <p:nvSpPr>
            <p:cNvPr id="827" name="Google Shape;827;p36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51" name="Google Shape;851;p36">
            <a:hlinkClick r:id="rId2" action="ppaction://hlinksldjump"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2" name="Google Shape;852;p36"/>
          <p:cNvSpPr txBox="1"/>
          <p:nvPr>
            <p:ph type="title" idx="2" hasCustomPrompt="1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3" name="Google Shape;853;p36"/>
          <p:cNvSpPr/>
          <p:nvPr/>
        </p:nvSpPr>
        <p:spPr>
          <a:xfrm flipH="1">
            <a:off x="6154471" y="760963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4" name="Google Shape;854;p36"/>
          <p:cNvSpPr/>
          <p:nvPr/>
        </p:nvSpPr>
        <p:spPr>
          <a:xfrm flipH="1">
            <a:off x="736534" y="1655532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5" name="Google Shape;855;p36"/>
          <p:cNvGrpSpPr/>
          <p:nvPr/>
        </p:nvGrpSpPr>
        <p:grpSpPr>
          <a:xfrm flipH="1">
            <a:off x="101505" y="2363121"/>
            <a:ext cx="1696762" cy="1688828"/>
            <a:chOff x="2414491" y="671177"/>
            <a:chExt cx="1830972" cy="1822411"/>
          </a:xfrm>
        </p:grpSpPr>
        <p:sp>
          <p:nvSpPr>
            <p:cNvPr id="856" name="Google Shape;856;p3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7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/>
          <p:nvPr/>
        </p:nvSpPr>
        <p:spPr>
          <a:xfrm>
            <a:off x="6379125" y="3295174"/>
            <a:ext cx="1436700" cy="143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2" name="Google Shape;892;p37"/>
          <p:cNvSpPr/>
          <p:nvPr/>
        </p:nvSpPr>
        <p:spPr>
          <a:xfrm rot="3781224">
            <a:off x="-1829431" y="2502688"/>
            <a:ext cx="6147391" cy="3782042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3" name="Google Shape;893;p37"/>
          <p:cNvSpPr/>
          <p:nvPr/>
        </p:nvSpPr>
        <p:spPr>
          <a:xfrm rot="-1693254" flipH="1">
            <a:off x="7048898" y="1570932"/>
            <a:ext cx="2436429" cy="415397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4" name="Google Shape;894;p37">
            <a:hlinkClick r:id="rId2" action="ppaction://hlinksldjump"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5" name="Google Shape;895;p37"/>
          <p:cNvSpPr txBox="1"/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6" name="Google Shape;896;p37"/>
          <p:cNvGrpSpPr/>
          <p:nvPr/>
        </p:nvGrpSpPr>
        <p:grpSpPr>
          <a:xfrm rot="10800000" flipH="1">
            <a:off x="815666" y="1235970"/>
            <a:ext cx="1696762" cy="1688828"/>
            <a:chOff x="2414491" y="671177"/>
            <a:chExt cx="1830972" cy="1822411"/>
          </a:xfrm>
        </p:grpSpPr>
        <p:sp>
          <p:nvSpPr>
            <p:cNvPr id="897" name="Google Shape;897;p3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9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rot="199611" flipH="1">
            <a:off x="-1222385" y="1111794"/>
            <a:ext cx="4658395" cy="476529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3" name="Google Shape;933;p38"/>
          <p:cNvSpPr/>
          <p:nvPr/>
        </p:nvSpPr>
        <p:spPr>
          <a:xfrm rot="-5035045" flipH="1">
            <a:off x="5862077" y="-226971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0" name="Google Shape;970;p38">
            <a:hlinkClick r:id="rId2" action="ppaction://hlinksldjump"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1" name="Google Shape;971;p38"/>
          <p:cNvSpPr txBox="1"/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32_2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5" name="Google Shape;975;p3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6" name="Google Shape;976;p39"/>
          <p:cNvSpPr txBox="1"/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 panose="020B0504030602030204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 panose="020B0504030602030204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 panose="020B0504030602030204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 panose="020B0504030602030204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 panose="020B0504030602030204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 panose="020B0504030602030204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 panose="020B0504030602030204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 panose="020B0504030602030204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 panose="020B0504030602030204"/>
              <a:buAutoNum type="romanLcPeriod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"/>
          <p:cNvSpPr/>
          <p:nvPr/>
        </p:nvSpPr>
        <p:spPr>
          <a:xfrm rot="-5620636">
            <a:off x="7260268" y="484121"/>
            <a:ext cx="2991681" cy="287060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9" name="Google Shape;979;p40"/>
          <p:cNvSpPr/>
          <p:nvPr/>
        </p:nvSpPr>
        <p:spPr>
          <a:xfrm rot="135969" flipH="1">
            <a:off x="-1259479" y="-732013"/>
            <a:ext cx="3397316" cy="338322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0" name="Google Shape;980;p40"/>
          <p:cNvSpPr/>
          <p:nvPr/>
        </p:nvSpPr>
        <p:spPr>
          <a:xfrm rot="10800000">
            <a:off x="7259653" y="392543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81" name="Google Shape;981;p40"/>
          <p:cNvGrpSpPr/>
          <p:nvPr/>
        </p:nvGrpSpPr>
        <p:grpSpPr>
          <a:xfrm rot="10800000">
            <a:off x="6624625" y="3303820"/>
            <a:ext cx="1696762" cy="1688828"/>
            <a:chOff x="2414491" y="671177"/>
            <a:chExt cx="1830972" cy="1822411"/>
          </a:xfrm>
        </p:grpSpPr>
        <p:sp>
          <p:nvSpPr>
            <p:cNvPr id="982" name="Google Shape;982;p40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6" name="Google Shape;1016;p40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7" name="Google Shape;1017;p40"/>
          <p:cNvSpPr txBox="1"/>
          <p:nvPr>
            <p:ph type="subTitle" idx="1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 flipH="1">
            <a:off x="75" y="1620000"/>
            <a:ext cx="9143837" cy="2281200"/>
          </a:xfrm>
          <a:custGeom>
            <a:avLst/>
            <a:gdLst/>
            <a:ahLst/>
            <a:cxnLst/>
            <a:rect l="l" t="t" r="r" b="b"/>
            <a:pathLst>
              <a:path w="305584" h="121664" extrusionOk="0">
                <a:moveTo>
                  <a:pt x="219307" y="0"/>
                </a:moveTo>
                <a:cubicBezTo>
                  <a:pt x="203338" y="0"/>
                  <a:pt x="187335" y="4914"/>
                  <a:pt x="174406" y="14271"/>
                </a:cubicBezTo>
                <a:cubicBezTo>
                  <a:pt x="167072" y="19544"/>
                  <a:pt x="160755" y="26102"/>
                  <a:pt x="153475" y="31428"/>
                </a:cubicBezTo>
                <a:cubicBezTo>
                  <a:pt x="146652" y="36401"/>
                  <a:pt x="138616" y="40348"/>
                  <a:pt x="130237" y="40348"/>
                </a:cubicBezTo>
                <a:cubicBezTo>
                  <a:pt x="129643" y="40348"/>
                  <a:pt x="129047" y="40328"/>
                  <a:pt x="128449" y="40287"/>
                </a:cubicBezTo>
                <a:cubicBezTo>
                  <a:pt x="122935" y="39913"/>
                  <a:pt x="117662" y="37771"/>
                  <a:pt x="112175" y="37076"/>
                </a:cubicBezTo>
                <a:cubicBezTo>
                  <a:pt x="110880" y="36911"/>
                  <a:pt x="109574" y="36830"/>
                  <a:pt x="108268" y="36830"/>
                </a:cubicBezTo>
                <a:cubicBezTo>
                  <a:pt x="102130" y="36830"/>
                  <a:pt x="95990" y="38624"/>
                  <a:pt x="90870" y="42000"/>
                </a:cubicBezTo>
                <a:cubicBezTo>
                  <a:pt x="84982" y="45881"/>
                  <a:pt x="80351" y="51743"/>
                  <a:pt x="73794" y="54339"/>
                </a:cubicBezTo>
                <a:cubicBezTo>
                  <a:pt x="70523" y="55637"/>
                  <a:pt x="67081" y="56009"/>
                  <a:pt x="63565" y="56009"/>
                </a:cubicBezTo>
                <a:cubicBezTo>
                  <a:pt x="58850" y="56009"/>
                  <a:pt x="54001" y="55340"/>
                  <a:pt x="49253" y="55340"/>
                </a:cubicBezTo>
                <a:cubicBezTo>
                  <a:pt x="46444" y="55340"/>
                  <a:pt x="43669" y="55575"/>
                  <a:pt x="40979" y="56320"/>
                </a:cubicBezTo>
                <a:cubicBezTo>
                  <a:pt x="25348" y="60629"/>
                  <a:pt x="16515" y="80811"/>
                  <a:pt x="322" y="81212"/>
                </a:cubicBezTo>
                <a:lnTo>
                  <a:pt x="1" y="105140"/>
                </a:lnTo>
                <a:cubicBezTo>
                  <a:pt x="1" y="105140"/>
                  <a:pt x="15474" y="110471"/>
                  <a:pt x="34154" y="110471"/>
                </a:cubicBezTo>
                <a:cubicBezTo>
                  <a:pt x="45744" y="110471"/>
                  <a:pt x="58569" y="108419"/>
                  <a:pt x="69698" y="101768"/>
                </a:cubicBezTo>
                <a:cubicBezTo>
                  <a:pt x="77727" y="96977"/>
                  <a:pt x="84000" y="95050"/>
                  <a:pt x="89631" y="95050"/>
                </a:cubicBezTo>
                <a:cubicBezTo>
                  <a:pt x="104388" y="95050"/>
                  <a:pt x="114744" y="108287"/>
                  <a:pt x="140761" y="117934"/>
                </a:cubicBezTo>
                <a:cubicBezTo>
                  <a:pt x="147990" y="120617"/>
                  <a:pt x="154305" y="121664"/>
                  <a:pt x="160177" y="121664"/>
                </a:cubicBezTo>
                <a:cubicBezTo>
                  <a:pt x="181037" y="121664"/>
                  <a:pt x="196328" y="108460"/>
                  <a:pt x="227278" y="108460"/>
                </a:cubicBezTo>
                <a:cubicBezTo>
                  <a:pt x="230911" y="108460"/>
                  <a:pt x="234759" y="108642"/>
                  <a:pt x="238857" y="109048"/>
                </a:cubicBezTo>
                <a:cubicBezTo>
                  <a:pt x="240758" y="109237"/>
                  <a:pt x="242612" y="109327"/>
                  <a:pt x="244420" y="109327"/>
                </a:cubicBezTo>
                <a:cubicBezTo>
                  <a:pt x="289069" y="109327"/>
                  <a:pt x="305584" y="54072"/>
                  <a:pt x="305584" y="54072"/>
                </a:cubicBezTo>
                <a:lnTo>
                  <a:pt x="305584" y="33917"/>
                </a:lnTo>
                <a:cubicBezTo>
                  <a:pt x="282994" y="28243"/>
                  <a:pt x="264927" y="11033"/>
                  <a:pt x="242792" y="3726"/>
                </a:cubicBezTo>
                <a:cubicBezTo>
                  <a:pt x="235229" y="1223"/>
                  <a:pt x="227273" y="0"/>
                  <a:pt x="2193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5"/>
          <p:cNvSpPr/>
          <p:nvPr/>
        </p:nvSpPr>
        <p:spPr>
          <a:xfrm rot="5400000">
            <a:off x="-1596150" y="-854219"/>
            <a:ext cx="3561783" cy="302965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5"/>
          <p:cNvSpPr/>
          <p:nvPr/>
        </p:nvSpPr>
        <p:spPr>
          <a:xfrm>
            <a:off x="7699300" y="2874875"/>
            <a:ext cx="1176089" cy="153598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100;p5"/>
          <p:cNvSpPr txBox="1"/>
          <p:nvPr>
            <p:ph type="body" idx="1"/>
          </p:nvPr>
        </p:nvSpPr>
        <p:spPr>
          <a:xfrm>
            <a:off x="1101975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200"/>
            </a:lvl9pPr>
          </a:lstStyle>
          <a:p/>
        </p:txBody>
      </p:sp>
      <p:sp>
        <p:nvSpPr>
          <p:cNvPr id="101" name="Google Shape;101;p5"/>
          <p:cNvSpPr txBox="1"/>
          <p:nvPr>
            <p:ph type="body" idx="2"/>
          </p:nvPr>
        </p:nvSpPr>
        <p:spPr>
          <a:xfrm>
            <a:off x="5071000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200"/>
            </a:lvl9pPr>
          </a:lstStyle>
          <a:p/>
        </p:txBody>
      </p:sp>
      <p:sp>
        <p:nvSpPr>
          <p:cNvPr id="102" name="Google Shape;102;p5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5"/>
          <p:cNvSpPr txBox="1"/>
          <p:nvPr>
            <p:ph type="subTitle" idx="3"/>
          </p:nvPr>
        </p:nvSpPr>
        <p:spPr>
          <a:xfrm>
            <a:off x="11186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 panose="02010703030501060504"/>
              <a:buNone/>
              <a:defRPr sz="2200" b="1">
                <a:solidFill>
                  <a:schemeClr val="dk1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"/>
          <p:cNvSpPr txBox="1"/>
          <p:nvPr>
            <p:ph type="subTitle" idx="4"/>
          </p:nvPr>
        </p:nvSpPr>
        <p:spPr>
          <a:xfrm>
            <a:off x="50710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Hammersmith One" panose="02010703030501060504"/>
              <a:buNone/>
              <a:defRPr sz="2200" b="1">
                <a:solidFill>
                  <a:schemeClr val="dk1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"/>
          <p:cNvSpPr/>
          <p:nvPr/>
        </p:nvSpPr>
        <p:spPr>
          <a:xfrm rot="-1390808" flipH="1">
            <a:off x="4052075" y="2819900"/>
            <a:ext cx="1938821" cy="3305584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2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1"/>
          <p:cNvSpPr/>
          <p:nvPr/>
        </p:nvSpPr>
        <p:spPr>
          <a:xfrm rot="-455554">
            <a:off x="6637849" y="-126684"/>
            <a:ext cx="3253668" cy="54807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0" name="Google Shape;1020;p41"/>
          <p:cNvSpPr/>
          <p:nvPr/>
        </p:nvSpPr>
        <p:spPr>
          <a:xfrm rot="-7977677">
            <a:off x="5635995" y="150939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1" name="Google Shape;1021;p41"/>
          <p:cNvSpPr/>
          <p:nvPr/>
        </p:nvSpPr>
        <p:spPr>
          <a:xfrm rot="8880872">
            <a:off x="-2066784" y="-214836"/>
            <a:ext cx="4047011" cy="2490084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2" name="Google Shape;1022;p41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3" name="Google Shape;1023;p41"/>
          <p:cNvSpPr txBox="1"/>
          <p:nvPr>
            <p:ph type="subTitle" idx="1"/>
          </p:nvPr>
        </p:nvSpPr>
        <p:spPr>
          <a:xfrm>
            <a:off x="713225" y="1168075"/>
            <a:ext cx="4989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4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2"/>
          <p:cNvSpPr/>
          <p:nvPr/>
        </p:nvSpPr>
        <p:spPr>
          <a:xfrm rot="-4971949">
            <a:off x="-1978224" y="-993266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26" name="Google Shape;1026;p42"/>
          <p:cNvGrpSpPr/>
          <p:nvPr/>
        </p:nvGrpSpPr>
        <p:grpSpPr>
          <a:xfrm flipH="1">
            <a:off x="6866680" y="-80437"/>
            <a:ext cx="2277317" cy="5304377"/>
            <a:chOff x="224725" y="566950"/>
            <a:chExt cx="1850875" cy="4311100"/>
          </a:xfrm>
        </p:grpSpPr>
        <p:sp>
          <p:nvSpPr>
            <p:cNvPr id="1027" name="Google Shape;1027;p42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51" name="Google Shape;1051;p42"/>
          <p:cNvSpPr/>
          <p:nvPr/>
        </p:nvSpPr>
        <p:spPr>
          <a:xfrm rot="250550" flipH="1">
            <a:off x="838717" y="3110207"/>
            <a:ext cx="5950574" cy="36610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2" name="Google Shape;1052;p42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3" name="Google Shape;1053;p42"/>
          <p:cNvSpPr txBox="1"/>
          <p:nvPr>
            <p:ph type="subTitle" idx="1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43"/>
          <p:cNvGrpSpPr/>
          <p:nvPr/>
        </p:nvGrpSpPr>
        <p:grpSpPr>
          <a:xfrm>
            <a:off x="4789682" y="3273165"/>
            <a:ext cx="2304462" cy="2293869"/>
            <a:chOff x="2414491" y="671177"/>
            <a:chExt cx="1830972" cy="1822411"/>
          </a:xfrm>
        </p:grpSpPr>
        <p:sp>
          <p:nvSpPr>
            <p:cNvPr id="1056" name="Google Shape;1056;p4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0" name="Google Shape;1090;p43"/>
          <p:cNvSpPr/>
          <p:nvPr/>
        </p:nvSpPr>
        <p:spPr>
          <a:xfrm rot="-919010">
            <a:off x="6732142" y="-371518"/>
            <a:ext cx="3397275" cy="338318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1" name="Google Shape;1091;p43"/>
          <p:cNvSpPr/>
          <p:nvPr/>
        </p:nvSpPr>
        <p:spPr>
          <a:xfrm rot="-5620636">
            <a:off x="-1100482" y="1591409"/>
            <a:ext cx="2991681" cy="287060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2" name="Google Shape;1092;p43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43"/>
          <p:cNvSpPr txBox="1"/>
          <p:nvPr>
            <p:ph type="subTitle" idx="1"/>
          </p:nvPr>
        </p:nvSpPr>
        <p:spPr>
          <a:xfrm>
            <a:off x="502817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6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4"/>
          <p:cNvSpPr/>
          <p:nvPr/>
        </p:nvSpPr>
        <p:spPr>
          <a:xfrm>
            <a:off x="4260425" y="1957095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6" name="Google Shape;1096;p44"/>
          <p:cNvSpPr/>
          <p:nvPr/>
        </p:nvSpPr>
        <p:spPr>
          <a:xfrm rot="-4971949">
            <a:off x="6653151" y="1865359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7" name="Google Shape;1097;p44"/>
          <p:cNvSpPr/>
          <p:nvPr/>
        </p:nvSpPr>
        <p:spPr>
          <a:xfrm rot="7019959" flipH="1">
            <a:off x="-962151" y="-1327476"/>
            <a:ext cx="4047102" cy="2490011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8" name="Google Shape;1098;p44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44"/>
          <p:cNvSpPr txBox="1"/>
          <p:nvPr>
            <p:ph type="subTitle" idx="1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7_1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5"/>
          <p:cNvSpPr/>
          <p:nvPr/>
        </p:nvSpPr>
        <p:spPr>
          <a:xfrm rot="-4971949">
            <a:off x="6499451" y="687059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2" name="Google Shape;1102;p45"/>
          <p:cNvSpPr/>
          <p:nvPr/>
        </p:nvSpPr>
        <p:spPr>
          <a:xfrm rot="9475593">
            <a:off x="-1974698" y="-446077"/>
            <a:ext cx="4047145" cy="2489949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3" name="Google Shape;1103;p45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4" name="Google Shape;1104;p45"/>
          <p:cNvSpPr txBox="1"/>
          <p:nvPr>
            <p:ph type="subTitle" idx="1"/>
          </p:nvPr>
        </p:nvSpPr>
        <p:spPr>
          <a:xfrm>
            <a:off x="713225" y="1168075"/>
            <a:ext cx="62643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7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6"/>
          <p:cNvSpPr/>
          <p:nvPr/>
        </p:nvSpPr>
        <p:spPr>
          <a:xfrm rot="-5400000" flipH="1">
            <a:off x="6051628" y="1691784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7" name="Google Shape;1107;p46"/>
          <p:cNvSpPr/>
          <p:nvPr/>
        </p:nvSpPr>
        <p:spPr>
          <a:xfrm>
            <a:off x="-749900" y="3073920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08" name="Google Shape;1108;p46"/>
          <p:cNvGrpSpPr/>
          <p:nvPr/>
        </p:nvGrpSpPr>
        <p:grpSpPr>
          <a:xfrm rot="10800000">
            <a:off x="6204525" y="1244395"/>
            <a:ext cx="1696762" cy="1688828"/>
            <a:chOff x="2414491" y="671177"/>
            <a:chExt cx="1830972" cy="1822411"/>
          </a:xfrm>
        </p:grpSpPr>
        <p:sp>
          <p:nvSpPr>
            <p:cNvPr id="1109" name="Google Shape;1109;p4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43" name="Google Shape;1143;p46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4" name="Google Shape;1144;p46"/>
          <p:cNvSpPr txBox="1"/>
          <p:nvPr>
            <p:ph type="subTitle" idx="1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"/>
          <p:cNvSpPr/>
          <p:nvPr/>
        </p:nvSpPr>
        <p:spPr>
          <a:xfrm rot="5716307" flipH="1">
            <a:off x="3128709" y="-17350"/>
            <a:ext cx="3009510" cy="5911593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7" name="Google Shape;1147;p47"/>
          <p:cNvSpPr/>
          <p:nvPr/>
        </p:nvSpPr>
        <p:spPr>
          <a:xfrm rot="-1408952">
            <a:off x="7059833" y="-1532053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8" name="Google Shape;1148;p47"/>
          <p:cNvSpPr/>
          <p:nvPr/>
        </p:nvSpPr>
        <p:spPr>
          <a:xfrm rot="10800000">
            <a:off x="797253" y="2885987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49" name="Google Shape;1149;p47"/>
          <p:cNvGrpSpPr/>
          <p:nvPr/>
        </p:nvGrpSpPr>
        <p:grpSpPr>
          <a:xfrm rot="10800000">
            <a:off x="162225" y="2264370"/>
            <a:ext cx="1696762" cy="1688828"/>
            <a:chOff x="2414491" y="671177"/>
            <a:chExt cx="1830972" cy="1822411"/>
          </a:xfrm>
        </p:grpSpPr>
        <p:sp>
          <p:nvSpPr>
            <p:cNvPr id="1150" name="Google Shape;1150;p4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84" name="Google Shape;1184;p47"/>
          <p:cNvSpPr/>
          <p:nvPr/>
        </p:nvSpPr>
        <p:spPr>
          <a:xfrm rot="8100000">
            <a:off x="371399" y="-115041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5" name="Google Shape;1185;p47"/>
          <p:cNvSpPr txBox="1"/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6" name="Google Shape;1186;p47"/>
          <p:cNvSpPr txBox="1"/>
          <p:nvPr>
            <p:ph type="subTitle" idx="1"/>
          </p:nvPr>
        </p:nvSpPr>
        <p:spPr>
          <a:xfrm>
            <a:off x="2572050" y="1652263"/>
            <a:ext cx="39999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  <p:sp>
        <p:nvSpPr>
          <p:cNvPr id="1187" name="Google Shape;1187;p47"/>
          <p:cNvSpPr txBox="1"/>
          <p:nvPr/>
        </p:nvSpPr>
        <p:spPr>
          <a:xfrm>
            <a:off x="2720550" y="34316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rPr>
              <a:t>CREDITS: This presentation template was created by </a:t>
            </a:r>
            <a:r>
              <a:rPr lang="en-GB" sz="1200" b="1">
                <a:solidFill>
                  <a:schemeClr val="accent2"/>
                </a:solidFill>
                <a:uFill>
                  <a:noFill/>
                </a:u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  <a:hlinkClick r:id="rId2"/>
              </a:rPr>
              <a:t>Slidesgo</a:t>
            </a:r>
            <a:r>
              <a:rPr lang="en-GB" sz="1200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rPr>
              <a:t>, including icons by </a:t>
            </a:r>
            <a:r>
              <a:rPr lang="en-GB" sz="1200" b="1">
                <a:solidFill>
                  <a:schemeClr val="accent2"/>
                </a:solidFill>
                <a:uFill>
                  <a:noFill/>
                </a:u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  <a:hlinkClick r:id="rId3"/>
              </a:rPr>
              <a:t>Flaticon</a:t>
            </a:r>
            <a:r>
              <a:rPr lang="en-GB" sz="1200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rPr>
              <a:t>, infographics &amp; images by </a:t>
            </a:r>
            <a:r>
              <a:rPr lang="en-GB" sz="1200" b="1">
                <a:solidFill>
                  <a:schemeClr val="accent2"/>
                </a:solidFill>
                <a:uFill>
                  <a:noFill/>
                </a:u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  <a:hlinkClick r:id="rId4"/>
              </a:rPr>
              <a:t>Freepik</a:t>
            </a:r>
            <a:r>
              <a:rPr lang="en-GB" sz="1200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rPr>
              <a:t> </a:t>
            </a:r>
            <a:endParaRPr sz="1200">
              <a:solidFill>
                <a:schemeClr val="accent2"/>
              </a:solidFill>
              <a:latin typeface="Manjari" panose="02000503000000000000"/>
              <a:ea typeface="Manjari" panose="02000503000000000000"/>
              <a:cs typeface="Manjari" panose="02000503000000000000"/>
              <a:sym typeface="Manjari" panose="02000503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/>
          <p:nvPr/>
        </p:nvSpPr>
        <p:spPr>
          <a:xfrm rot="288678" flipH="1">
            <a:off x="-1270417" y="55333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0" name="Google Shape;1190;p48"/>
          <p:cNvSpPr/>
          <p:nvPr/>
        </p:nvSpPr>
        <p:spPr>
          <a:xfrm>
            <a:off x="1334050" y="1127073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192" name="Google Shape;1192;p4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25" name="Google Shape;1225;p48"/>
          <p:cNvSpPr/>
          <p:nvPr/>
        </p:nvSpPr>
        <p:spPr>
          <a:xfrm rot="-1848056" flipH="1">
            <a:off x="7756025" y="25179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49"/>
          <p:cNvGrpSpPr/>
          <p:nvPr/>
        </p:nvGrpSpPr>
        <p:grpSpPr>
          <a:xfrm>
            <a:off x="5" y="-80449"/>
            <a:ext cx="2277317" cy="5304377"/>
            <a:chOff x="224725" y="566950"/>
            <a:chExt cx="1850875" cy="4311100"/>
          </a:xfrm>
        </p:grpSpPr>
        <p:sp>
          <p:nvSpPr>
            <p:cNvPr id="1228" name="Google Shape;1228;p49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52" name="Google Shape;1252;p49"/>
          <p:cNvSpPr/>
          <p:nvPr/>
        </p:nvSpPr>
        <p:spPr>
          <a:xfrm rot="-3415034" flipH="1">
            <a:off x="5349941" y="647072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3" name="Google Shape;1253;p49"/>
          <p:cNvSpPr/>
          <p:nvPr/>
        </p:nvSpPr>
        <p:spPr>
          <a:xfrm rot="1379372">
            <a:off x="5149944" y="2281365"/>
            <a:ext cx="1343009" cy="1754062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4" name="Google Shape;1254;p49"/>
          <p:cNvSpPr/>
          <p:nvPr/>
        </p:nvSpPr>
        <p:spPr>
          <a:xfrm>
            <a:off x="-767475" y="502200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50"/>
          <p:cNvGrpSpPr/>
          <p:nvPr/>
        </p:nvGrpSpPr>
        <p:grpSpPr>
          <a:xfrm rot="-4412986">
            <a:off x="6233427" y="1978854"/>
            <a:ext cx="2523466" cy="2406919"/>
            <a:chOff x="616550" y="744600"/>
            <a:chExt cx="936200" cy="893025"/>
          </a:xfrm>
        </p:grpSpPr>
        <p:sp>
          <p:nvSpPr>
            <p:cNvPr id="1257" name="Google Shape;1257;p50"/>
            <p:cNvSpPr/>
            <p:nvPr/>
          </p:nvSpPr>
          <p:spPr>
            <a:xfrm>
              <a:off x="616550" y="744600"/>
              <a:ext cx="936200" cy="893025"/>
            </a:xfrm>
            <a:custGeom>
              <a:avLst/>
              <a:gdLst/>
              <a:ahLst/>
              <a:cxnLst/>
              <a:rect l="l" t="t" r="r" b="b"/>
              <a:pathLst>
                <a:path w="37448" h="35721" extrusionOk="0">
                  <a:moveTo>
                    <a:pt x="21003" y="1"/>
                  </a:moveTo>
                  <a:cubicBezTo>
                    <a:pt x="20950" y="1"/>
                    <a:pt x="20897" y="16"/>
                    <a:pt x="20852" y="46"/>
                  </a:cubicBezTo>
                  <a:lnTo>
                    <a:pt x="18177" y="2356"/>
                  </a:lnTo>
                  <a:cubicBezTo>
                    <a:pt x="18177" y="2356"/>
                    <a:pt x="18146" y="2387"/>
                    <a:pt x="18146" y="2387"/>
                  </a:cubicBezTo>
                  <a:lnTo>
                    <a:pt x="91" y="26946"/>
                  </a:lnTo>
                  <a:cubicBezTo>
                    <a:pt x="0" y="27068"/>
                    <a:pt x="61" y="27220"/>
                    <a:pt x="182" y="27281"/>
                  </a:cubicBezTo>
                  <a:lnTo>
                    <a:pt x="2523" y="28436"/>
                  </a:lnTo>
                  <a:lnTo>
                    <a:pt x="15654" y="35700"/>
                  </a:lnTo>
                  <a:cubicBezTo>
                    <a:pt x="15692" y="35713"/>
                    <a:pt x="15735" y="35720"/>
                    <a:pt x="15776" y="35720"/>
                  </a:cubicBezTo>
                  <a:cubicBezTo>
                    <a:pt x="15835" y="35720"/>
                    <a:pt x="15892" y="35705"/>
                    <a:pt x="15927" y="35670"/>
                  </a:cubicBezTo>
                  <a:cubicBezTo>
                    <a:pt x="16657" y="35092"/>
                    <a:pt x="20274" y="32083"/>
                    <a:pt x="25320" y="27433"/>
                  </a:cubicBezTo>
                  <a:cubicBezTo>
                    <a:pt x="30730" y="22417"/>
                    <a:pt x="37204" y="14666"/>
                    <a:pt x="37204" y="14666"/>
                  </a:cubicBezTo>
                  <a:cubicBezTo>
                    <a:pt x="37448" y="14454"/>
                    <a:pt x="37448" y="14089"/>
                    <a:pt x="37204" y="13876"/>
                  </a:cubicBezTo>
                  <a:cubicBezTo>
                    <a:pt x="36779" y="13451"/>
                    <a:pt x="35867" y="12600"/>
                    <a:pt x="34286" y="11171"/>
                  </a:cubicBezTo>
                  <a:cubicBezTo>
                    <a:pt x="31824" y="9013"/>
                    <a:pt x="22493" y="1171"/>
                    <a:pt x="21155" y="46"/>
                  </a:cubicBezTo>
                  <a:cubicBezTo>
                    <a:pt x="21110" y="16"/>
                    <a:pt x="21057" y="1"/>
                    <a:pt x="2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1118825" y="951075"/>
              <a:ext cx="191525" cy="163425"/>
            </a:xfrm>
            <a:custGeom>
              <a:avLst/>
              <a:gdLst/>
              <a:ahLst/>
              <a:cxnLst/>
              <a:rect l="l" t="t" r="r" b="b"/>
              <a:pathLst>
                <a:path w="7661" h="6537" extrusionOk="0">
                  <a:moveTo>
                    <a:pt x="426" y="0"/>
                  </a:moveTo>
                  <a:cubicBezTo>
                    <a:pt x="317" y="0"/>
                    <a:pt x="206" y="46"/>
                    <a:pt x="122" y="146"/>
                  </a:cubicBezTo>
                  <a:cubicBezTo>
                    <a:pt x="1" y="298"/>
                    <a:pt x="31" y="541"/>
                    <a:pt x="183" y="663"/>
                  </a:cubicBezTo>
                  <a:lnTo>
                    <a:pt x="6992" y="6468"/>
                  </a:lnTo>
                  <a:cubicBezTo>
                    <a:pt x="7052" y="6499"/>
                    <a:pt x="7144" y="6529"/>
                    <a:pt x="7235" y="6529"/>
                  </a:cubicBezTo>
                  <a:cubicBezTo>
                    <a:pt x="7251" y="6534"/>
                    <a:pt x="7268" y="6537"/>
                    <a:pt x="7286" y="6537"/>
                  </a:cubicBezTo>
                  <a:cubicBezTo>
                    <a:pt x="7368" y="6537"/>
                    <a:pt x="7464" y="6483"/>
                    <a:pt x="7539" y="6407"/>
                  </a:cubicBezTo>
                  <a:cubicBezTo>
                    <a:pt x="7660" y="6255"/>
                    <a:pt x="7630" y="6012"/>
                    <a:pt x="7478" y="5860"/>
                  </a:cubicBezTo>
                  <a:lnTo>
                    <a:pt x="669" y="85"/>
                  </a:lnTo>
                  <a:cubicBezTo>
                    <a:pt x="601" y="31"/>
                    <a:pt x="514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1078550" y="994400"/>
              <a:ext cx="190750" cy="164750"/>
            </a:xfrm>
            <a:custGeom>
              <a:avLst/>
              <a:gdLst/>
              <a:ahLst/>
              <a:cxnLst/>
              <a:rect l="l" t="t" r="r" b="b"/>
              <a:pathLst>
                <a:path w="7630" h="6590" extrusionOk="0">
                  <a:moveTo>
                    <a:pt x="413" y="0"/>
                  </a:moveTo>
                  <a:cubicBezTo>
                    <a:pt x="308" y="0"/>
                    <a:pt x="206" y="45"/>
                    <a:pt x="122" y="146"/>
                  </a:cubicBezTo>
                  <a:cubicBezTo>
                    <a:pt x="1" y="298"/>
                    <a:pt x="1" y="541"/>
                    <a:pt x="153" y="662"/>
                  </a:cubicBezTo>
                  <a:lnTo>
                    <a:pt x="6931" y="6498"/>
                  </a:lnTo>
                  <a:cubicBezTo>
                    <a:pt x="7022" y="6559"/>
                    <a:pt x="7113" y="6589"/>
                    <a:pt x="7174" y="6589"/>
                  </a:cubicBezTo>
                  <a:cubicBezTo>
                    <a:pt x="7296" y="6589"/>
                    <a:pt x="7417" y="6529"/>
                    <a:pt x="7478" y="6437"/>
                  </a:cubicBezTo>
                  <a:cubicBezTo>
                    <a:pt x="7630" y="6285"/>
                    <a:pt x="7600" y="6042"/>
                    <a:pt x="7448" y="5921"/>
                  </a:cubicBezTo>
                  <a:lnTo>
                    <a:pt x="669" y="85"/>
                  </a:lnTo>
                  <a:cubicBezTo>
                    <a:pt x="587" y="30"/>
                    <a:pt x="499" y="0"/>
                    <a:pt x="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041325" y="1033375"/>
              <a:ext cx="196075" cy="159975"/>
            </a:xfrm>
            <a:custGeom>
              <a:avLst/>
              <a:gdLst/>
              <a:ahLst/>
              <a:cxnLst/>
              <a:rect l="l" t="t" r="r" b="b"/>
              <a:pathLst>
                <a:path w="7843" h="6399" extrusionOk="0">
                  <a:moveTo>
                    <a:pt x="446" y="1"/>
                  </a:moveTo>
                  <a:cubicBezTo>
                    <a:pt x="335" y="1"/>
                    <a:pt x="223" y="48"/>
                    <a:pt x="152" y="137"/>
                  </a:cubicBezTo>
                  <a:cubicBezTo>
                    <a:pt x="0" y="319"/>
                    <a:pt x="31" y="532"/>
                    <a:pt x="213" y="684"/>
                  </a:cubicBezTo>
                  <a:lnTo>
                    <a:pt x="7174" y="6307"/>
                  </a:lnTo>
                  <a:cubicBezTo>
                    <a:pt x="7234" y="6368"/>
                    <a:pt x="7326" y="6398"/>
                    <a:pt x="7386" y="6398"/>
                  </a:cubicBezTo>
                  <a:cubicBezTo>
                    <a:pt x="7508" y="6398"/>
                    <a:pt x="7630" y="6337"/>
                    <a:pt x="7690" y="6246"/>
                  </a:cubicBezTo>
                  <a:cubicBezTo>
                    <a:pt x="7842" y="6094"/>
                    <a:pt x="7812" y="5851"/>
                    <a:pt x="7630" y="5729"/>
                  </a:cubicBezTo>
                  <a:lnTo>
                    <a:pt x="669" y="76"/>
                  </a:lnTo>
                  <a:cubicBezTo>
                    <a:pt x="606" y="25"/>
                    <a:pt x="526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007125" y="1070750"/>
              <a:ext cx="186950" cy="159825"/>
            </a:xfrm>
            <a:custGeom>
              <a:avLst/>
              <a:gdLst/>
              <a:ahLst/>
              <a:cxnLst/>
              <a:rect l="l" t="t" r="r" b="b"/>
              <a:pathLst>
                <a:path w="7478" h="6393" extrusionOk="0">
                  <a:moveTo>
                    <a:pt x="413" y="1"/>
                  </a:moveTo>
                  <a:cubicBezTo>
                    <a:pt x="307" y="1"/>
                    <a:pt x="206" y="48"/>
                    <a:pt x="122" y="131"/>
                  </a:cubicBezTo>
                  <a:cubicBezTo>
                    <a:pt x="0" y="283"/>
                    <a:pt x="0" y="526"/>
                    <a:pt x="183" y="678"/>
                  </a:cubicBezTo>
                  <a:lnTo>
                    <a:pt x="6809" y="6301"/>
                  </a:lnTo>
                  <a:cubicBezTo>
                    <a:pt x="6870" y="6362"/>
                    <a:pt x="6961" y="6393"/>
                    <a:pt x="7022" y="6393"/>
                  </a:cubicBezTo>
                  <a:cubicBezTo>
                    <a:pt x="7143" y="6393"/>
                    <a:pt x="7265" y="6362"/>
                    <a:pt x="7326" y="6271"/>
                  </a:cubicBezTo>
                  <a:cubicBezTo>
                    <a:pt x="7478" y="6119"/>
                    <a:pt x="7447" y="5876"/>
                    <a:pt x="7295" y="5724"/>
                  </a:cubicBezTo>
                  <a:lnTo>
                    <a:pt x="669" y="101"/>
                  </a:lnTo>
                  <a:cubicBezTo>
                    <a:pt x="587" y="32"/>
                    <a:pt x="499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1326404" y="500540"/>
            <a:ext cx="1830972" cy="1822411"/>
            <a:chOff x="2414491" y="671177"/>
            <a:chExt cx="1830972" cy="1822411"/>
          </a:xfrm>
        </p:grpSpPr>
        <p:sp>
          <p:nvSpPr>
            <p:cNvPr id="1263" name="Google Shape;1263;p50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7" name="Google Shape;1297;p50"/>
          <p:cNvGrpSpPr/>
          <p:nvPr/>
        </p:nvGrpSpPr>
        <p:grpSpPr>
          <a:xfrm rot="-969610">
            <a:off x="6880585" y="2461943"/>
            <a:ext cx="2217391" cy="2896369"/>
            <a:chOff x="6078061" y="1684347"/>
            <a:chExt cx="1743860" cy="2277840"/>
          </a:xfrm>
        </p:grpSpPr>
        <p:sp>
          <p:nvSpPr>
            <p:cNvPr id="1298" name="Google Shape;1298;p50"/>
            <p:cNvSpPr/>
            <p:nvPr/>
          </p:nvSpPr>
          <p:spPr>
            <a:xfrm>
              <a:off x="7384410" y="1684347"/>
              <a:ext cx="437511" cy="516459"/>
            </a:xfrm>
            <a:custGeom>
              <a:avLst/>
              <a:gdLst/>
              <a:ahLst/>
              <a:cxnLst/>
              <a:rect l="l" t="t" r="r" b="b"/>
              <a:pathLst>
                <a:path w="8490" h="10022" extrusionOk="0">
                  <a:moveTo>
                    <a:pt x="8405" y="0"/>
                  </a:moveTo>
                  <a:cubicBezTo>
                    <a:pt x="8396" y="0"/>
                    <a:pt x="8390" y="41"/>
                    <a:pt x="8390" y="41"/>
                  </a:cubicBezTo>
                  <a:cubicBezTo>
                    <a:pt x="8390" y="41"/>
                    <a:pt x="6535" y="1439"/>
                    <a:pt x="4043" y="1986"/>
                  </a:cubicBezTo>
                  <a:cubicBezTo>
                    <a:pt x="1551" y="2563"/>
                    <a:pt x="0" y="6636"/>
                    <a:pt x="487" y="8430"/>
                  </a:cubicBezTo>
                  <a:cubicBezTo>
                    <a:pt x="895" y="9870"/>
                    <a:pt x="1871" y="10021"/>
                    <a:pt x="2264" y="10021"/>
                  </a:cubicBezTo>
                  <a:cubicBezTo>
                    <a:pt x="2369" y="10021"/>
                    <a:pt x="2432" y="10010"/>
                    <a:pt x="2432" y="10010"/>
                  </a:cubicBezTo>
                  <a:cubicBezTo>
                    <a:pt x="2432" y="10010"/>
                    <a:pt x="8298" y="8794"/>
                    <a:pt x="8420" y="4053"/>
                  </a:cubicBezTo>
                  <a:cubicBezTo>
                    <a:pt x="8490" y="427"/>
                    <a:pt x="8435" y="0"/>
                    <a:pt x="8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6078061" y="2151644"/>
              <a:ext cx="1448939" cy="1810543"/>
            </a:xfrm>
            <a:custGeom>
              <a:avLst/>
              <a:gdLst/>
              <a:ahLst/>
              <a:cxnLst/>
              <a:rect l="l" t="t" r="r" b="b"/>
              <a:pathLst>
                <a:path w="28117" h="35134" extrusionOk="0">
                  <a:moveTo>
                    <a:pt x="26110" y="0"/>
                  </a:moveTo>
                  <a:cubicBezTo>
                    <a:pt x="26110" y="0"/>
                    <a:pt x="21247" y="3587"/>
                    <a:pt x="16353" y="10213"/>
                  </a:cubicBezTo>
                  <a:cubicBezTo>
                    <a:pt x="11429" y="16839"/>
                    <a:pt x="0" y="34256"/>
                    <a:pt x="1186" y="35107"/>
                  </a:cubicBezTo>
                  <a:cubicBezTo>
                    <a:pt x="1210" y="35125"/>
                    <a:pt x="1241" y="35134"/>
                    <a:pt x="1279" y="35134"/>
                  </a:cubicBezTo>
                  <a:cubicBezTo>
                    <a:pt x="3097" y="35134"/>
                    <a:pt x="20354" y="14791"/>
                    <a:pt x="24195" y="8420"/>
                  </a:cubicBezTo>
                  <a:cubicBezTo>
                    <a:pt x="28116" y="1915"/>
                    <a:pt x="27782" y="942"/>
                    <a:pt x="27782" y="942"/>
                  </a:cubicBezTo>
                  <a:lnTo>
                    <a:pt x="26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0" name="Google Shape;1300;p50"/>
          <p:cNvSpPr/>
          <p:nvPr/>
        </p:nvSpPr>
        <p:spPr>
          <a:xfrm rot="5400000">
            <a:off x="-1836150" y="1175258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1" name="Google Shape;1301;p50"/>
          <p:cNvSpPr/>
          <p:nvPr/>
        </p:nvSpPr>
        <p:spPr>
          <a:xfrm rot="-7977683">
            <a:off x="2160949" y="316425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2" name="Google Shape;1302;p50"/>
          <p:cNvSpPr/>
          <p:nvPr/>
        </p:nvSpPr>
        <p:spPr>
          <a:xfrm rot="4742319" flipH="1">
            <a:off x="6790763" y="-645967"/>
            <a:ext cx="3210858" cy="319754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1"/>
          <p:cNvSpPr/>
          <p:nvPr/>
        </p:nvSpPr>
        <p:spPr>
          <a:xfrm rot="288619" flipH="1">
            <a:off x="-1653681" y="1325314"/>
            <a:ext cx="4829256" cy="4097619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5" name="Google Shape;1305;p51"/>
          <p:cNvSpPr/>
          <p:nvPr/>
        </p:nvSpPr>
        <p:spPr>
          <a:xfrm>
            <a:off x="7777725" y="671438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6" name="Google Shape;1306;p51"/>
          <p:cNvSpPr/>
          <p:nvPr/>
        </p:nvSpPr>
        <p:spPr>
          <a:xfrm rot="8226410">
            <a:off x="757957" y="-908700"/>
            <a:ext cx="1938898" cy="330571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07" name="Google Shape;1307;p51"/>
          <p:cNvGrpSpPr/>
          <p:nvPr/>
        </p:nvGrpSpPr>
        <p:grpSpPr>
          <a:xfrm rot="-3861937">
            <a:off x="6523183" y="1380139"/>
            <a:ext cx="2023570" cy="3313878"/>
            <a:chOff x="5754175" y="3922575"/>
            <a:chExt cx="682400" cy="1117525"/>
          </a:xfrm>
        </p:grpSpPr>
        <p:sp>
          <p:nvSpPr>
            <p:cNvPr id="1308" name="Google Shape;1308;p51"/>
            <p:cNvSpPr/>
            <p:nvPr/>
          </p:nvSpPr>
          <p:spPr>
            <a:xfrm>
              <a:off x="5754175" y="4953250"/>
              <a:ext cx="70700" cy="86850"/>
            </a:xfrm>
            <a:custGeom>
              <a:avLst/>
              <a:gdLst/>
              <a:ahLst/>
              <a:cxnLst/>
              <a:rect l="l" t="t" r="r" b="b"/>
              <a:pathLst>
                <a:path w="2828" h="3474" extrusionOk="0">
                  <a:moveTo>
                    <a:pt x="1855" y="1"/>
                  </a:moveTo>
                  <a:cubicBezTo>
                    <a:pt x="1855" y="1"/>
                    <a:pt x="0" y="3283"/>
                    <a:pt x="973" y="3466"/>
                  </a:cubicBezTo>
                  <a:cubicBezTo>
                    <a:pt x="1000" y="3471"/>
                    <a:pt x="1027" y="3473"/>
                    <a:pt x="1054" y="3473"/>
                  </a:cubicBezTo>
                  <a:cubicBezTo>
                    <a:pt x="1994" y="3473"/>
                    <a:pt x="2827" y="456"/>
                    <a:pt x="2827" y="456"/>
                  </a:cubicBezTo>
                  <a:lnTo>
                    <a:pt x="1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5768600" y="4780750"/>
              <a:ext cx="193050" cy="209925"/>
            </a:xfrm>
            <a:custGeom>
              <a:avLst/>
              <a:gdLst/>
              <a:ahLst/>
              <a:cxnLst/>
              <a:rect l="l" t="t" r="r" b="b"/>
              <a:pathLst>
                <a:path w="7722" h="8397" extrusionOk="0">
                  <a:moveTo>
                    <a:pt x="1065" y="1"/>
                  </a:moveTo>
                  <a:cubicBezTo>
                    <a:pt x="1065" y="1"/>
                    <a:pt x="1" y="7812"/>
                    <a:pt x="1156" y="8359"/>
                  </a:cubicBezTo>
                  <a:cubicBezTo>
                    <a:pt x="1208" y="8384"/>
                    <a:pt x="1269" y="8396"/>
                    <a:pt x="1338" y="8396"/>
                  </a:cubicBezTo>
                  <a:cubicBezTo>
                    <a:pt x="2789" y="8396"/>
                    <a:pt x="7721" y="3131"/>
                    <a:pt x="7721" y="3131"/>
                  </a:cubicBezTo>
                  <a:lnTo>
                    <a:pt x="1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5795200" y="4343050"/>
              <a:ext cx="389100" cy="516000"/>
            </a:xfrm>
            <a:custGeom>
              <a:avLst/>
              <a:gdLst/>
              <a:ahLst/>
              <a:cxnLst/>
              <a:rect l="l" t="t" r="r" b="b"/>
              <a:pathLst>
                <a:path w="15564" h="20640" extrusionOk="0">
                  <a:moveTo>
                    <a:pt x="8329" y="1"/>
                  </a:moveTo>
                  <a:cubicBezTo>
                    <a:pt x="8329" y="1"/>
                    <a:pt x="7296" y="1399"/>
                    <a:pt x="5715" y="5047"/>
                  </a:cubicBezTo>
                  <a:cubicBezTo>
                    <a:pt x="4104" y="8694"/>
                    <a:pt x="1" y="17509"/>
                    <a:pt x="1" y="17509"/>
                  </a:cubicBezTo>
                  <a:lnTo>
                    <a:pt x="6657" y="20639"/>
                  </a:lnTo>
                  <a:cubicBezTo>
                    <a:pt x="6657" y="20639"/>
                    <a:pt x="7387" y="19728"/>
                    <a:pt x="9636" y="15381"/>
                  </a:cubicBezTo>
                  <a:cubicBezTo>
                    <a:pt x="12281" y="10305"/>
                    <a:pt x="15563" y="3010"/>
                    <a:pt x="15563" y="3010"/>
                  </a:cubicBezTo>
                  <a:lnTo>
                    <a:pt x="8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6003425" y="3922575"/>
              <a:ext cx="433150" cy="579525"/>
            </a:xfrm>
            <a:custGeom>
              <a:avLst/>
              <a:gdLst/>
              <a:ahLst/>
              <a:cxnLst/>
              <a:rect l="l" t="t" r="r" b="b"/>
              <a:pathLst>
                <a:path w="17326" h="23181" extrusionOk="0">
                  <a:moveTo>
                    <a:pt x="11816" y="1"/>
                  </a:moveTo>
                  <a:cubicBezTo>
                    <a:pt x="10345" y="1"/>
                    <a:pt x="8903" y="821"/>
                    <a:pt x="8085" y="2200"/>
                  </a:cubicBezTo>
                  <a:cubicBezTo>
                    <a:pt x="6535" y="4814"/>
                    <a:pt x="0" y="16820"/>
                    <a:pt x="0" y="16820"/>
                  </a:cubicBezTo>
                  <a:lnTo>
                    <a:pt x="7234" y="19829"/>
                  </a:lnTo>
                  <a:cubicBezTo>
                    <a:pt x="7234" y="19829"/>
                    <a:pt x="13515" y="6181"/>
                    <a:pt x="13978" y="6181"/>
                  </a:cubicBezTo>
                  <a:cubicBezTo>
                    <a:pt x="13979" y="6181"/>
                    <a:pt x="13981" y="6181"/>
                    <a:pt x="13982" y="6181"/>
                  </a:cubicBezTo>
                  <a:cubicBezTo>
                    <a:pt x="14469" y="6273"/>
                    <a:pt x="8237" y="17276"/>
                    <a:pt x="8481" y="20619"/>
                  </a:cubicBezTo>
                  <a:cubicBezTo>
                    <a:pt x="8589" y="22468"/>
                    <a:pt x="9616" y="23180"/>
                    <a:pt x="10214" y="23180"/>
                  </a:cubicBezTo>
                  <a:cubicBezTo>
                    <a:pt x="10451" y="23180"/>
                    <a:pt x="10621" y="23068"/>
                    <a:pt x="10639" y="22869"/>
                  </a:cubicBezTo>
                  <a:cubicBezTo>
                    <a:pt x="10730" y="22109"/>
                    <a:pt x="8845" y="21835"/>
                    <a:pt x="9757" y="19130"/>
                  </a:cubicBezTo>
                  <a:cubicBezTo>
                    <a:pt x="12493" y="10802"/>
                    <a:pt x="17326" y="5300"/>
                    <a:pt x="15411" y="2169"/>
                  </a:cubicBezTo>
                  <a:cubicBezTo>
                    <a:pt x="14477" y="660"/>
                    <a:pt x="13135" y="1"/>
                    <a:pt x="11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7"/>
          <p:cNvSpPr txBox="1"/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 panose="02010703030501060504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 panose="02010703030501060504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 panose="02010703030501060504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 panose="02010703030501060504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 panose="02010703030501060504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 panose="02010703030501060504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 panose="02010703030501060504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 panose="02010703030501060504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 panose="02010703030501060504"/>
              <a:buAutoNum type="romanLcPeriod"/>
              <a:defRPr sz="1200"/>
            </a:lvl9pPr>
          </a:lstStyle>
          <a:p/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 rot="-1855510" flipH="1">
            <a:off x="2277590" y="3269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8"/>
          <p:cNvSpPr/>
          <p:nvPr/>
        </p:nvSpPr>
        <p:spPr>
          <a:xfrm rot="-458900">
            <a:off x="-1050010" y="1201201"/>
            <a:ext cx="3369322" cy="3877052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p8"/>
          <p:cNvSpPr/>
          <p:nvPr/>
        </p:nvSpPr>
        <p:spPr>
          <a:xfrm rot="-5776221" flipH="1">
            <a:off x="5743624" y="-1186688"/>
            <a:ext cx="4752751" cy="4346457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8"/>
          <p:cNvSpPr/>
          <p:nvPr/>
        </p:nvSpPr>
        <p:spPr>
          <a:xfrm rot="8329862" flipH="1">
            <a:off x="3226188" y="-1327516"/>
            <a:ext cx="2044712" cy="3486061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8"/>
          <p:cNvSpPr/>
          <p:nvPr/>
        </p:nvSpPr>
        <p:spPr>
          <a:xfrm>
            <a:off x="7018450" y="3331851"/>
            <a:ext cx="1020984" cy="133342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p8"/>
          <p:cNvSpPr txBox="1"/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763275" y="799200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9"/>
          <p:cNvSpPr/>
          <p:nvPr/>
        </p:nvSpPr>
        <p:spPr>
          <a:xfrm>
            <a:off x="6444335" y="555670"/>
            <a:ext cx="4030804" cy="5999550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9"/>
          <p:cNvSpPr/>
          <p:nvPr/>
        </p:nvSpPr>
        <p:spPr>
          <a:xfrm>
            <a:off x="112700" y="3113038"/>
            <a:ext cx="1938817" cy="3305577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9"/>
          <p:cNvSpPr txBox="1"/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0" name="Google Shape;160;p9"/>
          <p:cNvSpPr txBox="1"/>
          <p:nvPr>
            <p:ph type="subTitle" idx="1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53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10"/>
          <p:cNvSpPr txBox="1"/>
          <p:nvPr>
            <p:ph type="title"/>
          </p:nvPr>
        </p:nvSpPr>
        <p:spPr>
          <a:xfrm>
            <a:off x="4184875" y="1473300"/>
            <a:ext cx="4245900" cy="21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9pPr>
          </a:lstStyle>
          <a:p/>
        </p:txBody>
      </p:sp>
      <p:sp>
        <p:nvSpPr>
          <p:cNvPr id="164" name="Google Shape;164;p10"/>
          <p:cNvSpPr/>
          <p:nvPr/>
        </p:nvSpPr>
        <p:spPr>
          <a:xfrm rot="7018826" flipH="1">
            <a:off x="2857318" y="-764238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10"/>
          <p:cNvSpPr/>
          <p:nvPr/>
        </p:nvSpPr>
        <p:spPr>
          <a:xfrm rot="-8259636" flipH="1">
            <a:off x="4411264" y="3000624"/>
            <a:ext cx="3210911" cy="3197598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10"/>
          <p:cNvSpPr/>
          <p:nvPr/>
        </p:nvSpPr>
        <p:spPr>
          <a:xfrm>
            <a:off x="2285225" y="3225607"/>
            <a:ext cx="1419128" cy="12517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 panose="02010703030501060504"/>
              <a:buNone/>
              <a:defRPr sz="3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 panose="02010703030501060504"/>
              <a:buNone/>
              <a:defRPr sz="3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 panose="02010703030501060504"/>
              <a:buNone/>
              <a:defRPr sz="3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 panose="02010703030501060504"/>
              <a:buNone/>
              <a:defRPr sz="3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 panose="02010703030501060504"/>
              <a:buNone/>
              <a:defRPr sz="3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 panose="02010703030501060504"/>
              <a:buNone/>
              <a:defRPr sz="3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 panose="02010703030501060504"/>
              <a:buNone/>
              <a:defRPr sz="3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 panose="02010703030501060504"/>
              <a:buNone/>
              <a:defRPr sz="3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 panose="02010703030501060504"/>
              <a:buNone/>
              <a:defRPr sz="30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 panose="02000503000000000000"/>
              <a:buChar char="●"/>
              <a:defRPr sz="1800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Char char="○"/>
              <a:defRPr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Char char="■"/>
              <a:defRPr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Char char="●"/>
              <a:defRPr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Char char="○"/>
              <a:defRPr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Char char="■"/>
              <a:defRPr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Char char="●"/>
              <a:defRPr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Char char="○"/>
              <a:defRPr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Char char="■"/>
              <a:defRPr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web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1.web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1.web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1.web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1.web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.jpeg"/><Relationship Id="rId1" Type="http://schemas.openxmlformats.org/officeDocument/2006/relationships/image" Target="../media/image1.web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web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2.jpe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web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3.jpeg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.webp"/><Relationship Id="rId3" Type="http://schemas.openxmlformats.org/officeDocument/2006/relationships/slide" Target="slide27.xml"/><Relationship Id="rId2" Type="http://schemas.openxmlformats.org/officeDocument/2006/relationships/slide" Target="slide1.xml"/><Relationship Id="rId1" Type="http://schemas.openxmlformats.org/officeDocument/2006/relationships/slide" Target="slide15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27.xml"/><Relationship Id="rId7" Type="http://schemas.openxmlformats.org/officeDocument/2006/relationships/image" Target="../media/image9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webp"/><Relationship Id="rId1" Type="http://schemas.openxmlformats.org/officeDocument/2006/relationships/slide" Target="slide13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webp"/><Relationship Id="rId1" Type="http://schemas.openxmlformats.org/officeDocument/2006/relationships/slide" Target="slide1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webp"/><Relationship Id="rId1" Type="http://schemas.openxmlformats.org/officeDocument/2006/relationships/slide" Target="slide13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webp"/><Relationship Id="rId1" Type="http://schemas.openxmlformats.org/officeDocument/2006/relationships/slide" Target="slide13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1" Type="http://schemas.openxmlformats.org/officeDocument/2006/relationships/image" Target="../media/image1.webp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webp"/><Relationship Id="rId1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webp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1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4"/>
          <p:cNvSpPr txBox="1"/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800" b="1">
                <a:latin typeface="Calibri Light" panose="020F0302020204030204" charset="0"/>
                <a:cs typeface="Calibri Light" panose="020F0302020204030204" charset="0"/>
              </a:rPr>
              <a:t>User Experience - User Interface Design</a:t>
            </a:r>
            <a:endParaRPr lang="en-US" altLang="en-GB" sz="1800" b="1">
              <a:latin typeface="Calibri Light" panose="020F0302020204030204" charset="0"/>
              <a:cs typeface="Calibri Light" panose="020F030202020403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800" b="1">
                <a:latin typeface="Calibri Light" panose="020F0302020204030204" charset="0"/>
                <a:cs typeface="Calibri Light" panose="020F0302020204030204" charset="0"/>
              </a:rPr>
              <a:t>GV: Dzoãn Xuân Thanh</a:t>
            </a:r>
            <a:endParaRPr lang="en-US" altLang="en-GB" sz="18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20" name="Google Shape;1320;p54"/>
          <p:cNvSpPr txBox="1"/>
          <p:nvPr>
            <p:ph type="ctrTitle"/>
          </p:nvPr>
        </p:nvSpPr>
        <p:spPr>
          <a:xfrm>
            <a:off x="1259599" y="127551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Mockup and Prototype</a:t>
            </a:r>
            <a:endParaRPr lang="en-US">
              <a:solidFill>
                <a:schemeClr val="accent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331710" y="-308610"/>
            <a:ext cx="3058795" cy="282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342505" y="-41148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Google Shape;1321;p54"/>
          <p:cNvSpPr txBox="1"/>
          <p:nvPr/>
        </p:nvSpPr>
        <p:spPr>
          <a:xfrm>
            <a:off x="7451725" y="4011930"/>
            <a:ext cx="1449705" cy="4578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 panose="02000503000000000000"/>
              <a:buNone/>
              <a:defRPr sz="15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 panose="02000503000000000000"/>
              <a:buNone/>
              <a:defRPr sz="28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 panose="02000503000000000000"/>
              <a:buNone/>
              <a:defRPr sz="28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 panose="02000503000000000000"/>
              <a:buNone/>
              <a:defRPr sz="28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 panose="02000503000000000000"/>
              <a:buNone/>
              <a:defRPr sz="28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 panose="02000503000000000000"/>
              <a:buNone/>
              <a:defRPr sz="28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 panose="02000503000000000000"/>
              <a:buNone/>
              <a:defRPr sz="28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 panose="02000503000000000000"/>
              <a:buNone/>
              <a:defRPr sz="28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 panose="02000503000000000000"/>
              <a:buNone/>
              <a:defRPr sz="28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Group 2</a:t>
            </a:r>
            <a:endParaRPr lang="en-US" alt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 Box 99"/>
          <p:cNvSpPr txBox="1"/>
          <p:nvPr/>
        </p:nvSpPr>
        <p:spPr>
          <a:xfrm>
            <a:off x="828040" y="1779905"/>
            <a:ext cx="7796530" cy="226885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 algn="ctr" fontAlgn="ctr"/>
            <a:r>
              <a:rPr lang="en-US" sz="2800" b="1">
                <a:solidFill>
                  <a:srgbClr val="111111"/>
                </a:solidFill>
                <a:latin typeface="Calibri Light" panose="020F0302020204030204" charset="0"/>
                <a:cs typeface="Calibri Light" panose="020F0302020204030204" charset="0"/>
              </a:rPr>
              <a:t>“Thiết kế sản phẩm phải chậm thì mới nhanh được. Đầu tư thời gian vào làm Prototype giúp giảm đáng kể các sai lầm trong tương lai” </a:t>
            </a:r>
            <a:endParaRPr lang="en-US" sz="2800" b="1">
              <a:solidFill>
                <a:srgbClr val="111111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ctr" fontAlgn="ctr"/>
            <a:r>
              <a:rPr lang="en-US" sz="2800" b="1">
                <a:solidFill>
                  <a:srgbClr val="111111"/>
                </a:solidFill>
                <a:latin typeface="Calibri Light" panose="020F0302020204030204" charset="0"/>
                <a:cs typeface="Calibri Light" panose="020F0302020204030204" charset="0"/>
              </a:rPr>
              <a:t>_____________</a:t>
            </a:r>
            <a:endParaRPr lang="en-US" sz="2800" b="1">
              <a:solidFill>
                <a:srgbClr val="111111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ctr" fontAlgn="ctr"/>
            <a:r>
              <a:rPr lang="en-US" sz="2800" b="1">
                <a:solidFill>
                  <a:srgbClr val="111111"/>
                </a:solidFill>
                <a:latin typeface="Calibri Light" panose="020F0302020204030204" charset="0"/>
                <a:cs typeface="Calibri Light" panose="020F0302020204030204" charset="0"/>
              </a:rPr>
              <a:t>Tim Brown, CEO của IDEO</a:t>
            </a:r>
            <a:endParaRPr lang="en-US" sz="2800" b="1">
              <a:solidFill>
                <a:srgbClr val="111111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/>
          <p:nvPr>
            <p:ph type="title"/>
          </p:nvPr>
        </p:nvSpPr>
        <p:spPr>
          <a:xfrm>
            <a:off x="971695" y="22965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1.2 - Prototype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79070" y="123825"/>
            <a:ext cx="1497330" cy="828040"/>
          </a:xfrm>
          <a:prstGeom prst="rect">
            <a:avLst/>
          </a:prstGeom>
        </p:spPr>
      </p:pic>
      <p:sp>
        <p:nvSpPr>
          <p:cNvPr id="1363" name="Google Shape;1363;p58"/>
          <p:cNvSpPr txBox="1"/>
          <p:nvPr>
            <p:ph type="body" idx="1"/>
          </p:nvPr>
        </p:nvSpPr>
        <p:spPr>
          <a:xfrm>
            <a:off x="35560" y="934085"/>
            <a:ext cx="9131935" cy="4209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b. Phân loại: dựa theo chất lượng của prototype(Lofi PTT &amp; Hifi PTT)</a:t>
            </a:r>
            <a:endParaRPr lang="en-US" sz="2400" b="1">
              <a:solidFill>
                <a:schemeClr val="accent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1600"/>
              </a:spcBef>
              <a:buNone/>
            </a:pPr>
            <a:r>
              <a:rPr lang="en-US" sz="2400" b="1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- Lo-fi prototype: 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chỉ mô phỏng chức năng, thông tin hoặc tính năng của sản phẩm. Dùng để lên kế hoạch, định hình thiết kế và thu thập ý kiến.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lvl="1" indent="457200" algn="l" rtl="0">
              <a:lnSpc>
                <a:spcPct val="90000"/>
              </a:lnSpc>
              <a:spcBef>
                <a:spcPts val="1600"/>
              </a:spcBef>
              <a:buNone/>
            </a:pPr>
            <a:r>
              <a:rPr lang="en-US" sz="2400" b="1" i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+ </a:t>
            </a:r>
            <a:r>
              <a:rPr lang="en-US" sz="2400" b="1" i="1">
                <a:solidFill>
                  <a:schemeClr val="bg2">
                    <a:lumMod val="7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Ưu điểm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: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 triển khai nhanh, dễ thay đổi, tiết kiệm, tạo cái nhìn tổng quan về sản phẩm.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lvl="1" indent="457200" algn="l" rtl="0">
              <a:lnSpc>
                <a:spcPct val="90000"/>
              </a:lnSpc>
              <a:spcBef>
                <a:spcPts val="1600"/>
              </a:spcBef>
              <a:buNone/>
            </a:pPr>
            <a:r>
              <a:rPr lang="en-US" sz="2400" b="1" i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+ </a:t>
            </a:r>
            <a:r>
              <a:rPr lang="en-US" sz="2400" b="1" i="1">
                <a:solidFill>
                  <a:schemeClr val="bg2">
                    <a:lumMod val="7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Nhược điểm: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tính trung thực thấp, không thể hiện giao diện hoàn thiện, không thể tương tác, kiểm tra chức năng.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" name="Google Shape;1382;p61"/>
          <p:cNvSpPr txBox="1"/>
          <p:nvPr/>
        </p:nvSpPr>
        <p:spPr>
          <a:xfrm>
            <a:off x="971695" y="22965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3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1.2 - Prototype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79070" y="123825"/>
            <a:ext cx="1497330" cy="828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770890"/>
            <a:ext cx="4288790" cy="4288790"/>
          </a:xfrm>
          <a:prstGeom prst="rect">
            <a:avLst/>
          </a:prstGeom>
        </p:spPr>
      </p:pic>
      <p:sp>
        <p:nvSpPr>
          <p:cNvPr id="1807" name="Google Shape;1807;p80"/>
          <p:cNvSpPr txBox="1"/>
          <p:nvPr/>
        </p:nvSpPr>
        <p:spPr>
          <a:xfrm>
            <a:off x="755650" y="1923415"/>
            <a:ext cx="2922905" cy="14712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3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Lo-fi Prototype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/>
          <p:nvPr>
            <p:ph type="title"/>
          </p:nvPr>
        </p:nvSpPr>
        <p:spPr>
          <a:xfrm>
            <a:off x="971695" y="22965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1.2 - Prototype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79070" y="123825"/>
            <a:ext cx="1497330" cy="828040"/>
          </a:xfrm>
          <a:prstGeom prst="rect">
            <a:avLst/>
          </a:prstGeom>
        </p:spPr>
      </p:pic>
      <p:sp>
        <p:nvSpPr>
          <p:cNvPr id="1363" name="Google Shape;1363;p58"/>
          <p:cNvSpPr txBox="1"/>
          <p:nvPr>
            <p:ph type="body" idx="1"/>
          </p:nvPr>
        </p:nvSpPr>
        <p:spPr>
          <a:xfrm>
            <a:off x="12065" y="951865"/>
            <a:ext cx="9131935" cy="4209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b. Phân loại: dựa theo chất lượng của prototype</a:t>
            </a:r>
            <a:endParaRPr lang="en-US" sz="2400" b="1">
              <a:solidFill>
                <a:schemeClr val="accent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1600"/>
              </a:spcBef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-</a:t>
            </a:r>
            <a:r>
              <a:rPr lang="en-US" sz="2400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  </a:t>
            </a:r>
            <a:r>
              <a:rPr lang="en-US" sz="2400" b="1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Hi-fi prototype: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mô phỏng gần như đủ các chi tiết, màu sắc, hình ảnh, văn bản và tương tác/ tính năng của sản phẩm. Dùng để trình bày và xác nhận thiết kế, kiểm tra.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lvl="1" indent="457200" algn="l" rtl="0">
              <a:lnSpc>
                <a:spcPct val="90000"/>
              </a:lnSpc>
              <a:spcBef>
                <a:spcPts val="1600"/>
              </a:spcBef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+ </a:t>
            </a:r>
            <a:r>
              <a:rPr lang="en-US" sz="2400" b="1" i="1">
                <a:solidFill>
                  <a:schemeClr val="bg2">
                    <a:lumMod val="7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Ưu điểm: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thể hiện giao diện cuối cùng của SP, tương tác đầy đủ, dễ dàng kiểm tra và đánh giá chức năng.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lvl="1" indent="457200" algn="l" rtl="0">
              <a:lnSpc>
                <a:spcPct val="90000"/>
              </a:lnSpc>
              <a:spcBef>
                <a:spcPts val="1600"/>
              </a:spcBef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+ </a:t>
            </a:r>
            <a:r>
              <a:rPr lang="en-US" sz="2400" b="1" i="1">
                <a:solidFill>
                  <a:schemeClr val="bg2">
                    <a:lumMod val="7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Nhược điểm: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Tốn nhiều thời gian, chi phí, không hiệu quả trong đánh giá thiết kế mô hình, khó thay đổi bố cục.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" name="Google Shape;1382;p61"/>
          <p:cNvSpPr txBox="1"/>
          <p:nvPr/>
        </p:nvSpPr>
        <p:spPr>
          <a:xfrm>
            <a:off x="971695" y="22965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3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1.2 - Prototype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79070" y="123825"/>
            <a:ext cx="1497330" cy="828040"/>
          </a:xfrm>
          <a:prstGeom prst="rect">
            <a:avLst/>
          </a:prstGeom>
        </p:spPr>
      </p:pic>
      <p:pic>
        <p:nvPicPr>
          <p:cNvPr id="4" name="Picture 3" descr="a9b90f77d360899d678507e1245616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771525"/>
            <a:ext cx="5516245" cy="4137025"/>
          </a:xfrm>
          <a:prstGeom prst="rect">
            <a:avLst/>
          </a:prstGeom>
        </p:spPr>
      </p:pic>
      <p:sp>
        <p:nvSpPr>
          <p:cNvPr id="1807" name="Google Shape;1807;p80"/>
          <p:cNvSpPr txBox="1"/>
          <p:nvPr/>
        </p:nvSpPr>
        <p:spPr>
          <a:xfrm>
            <a:off x="251460" y="1642110"/>
            <a:ext cx="2922905" cy="14712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3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Hi-fi Prototype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62"/>
          <p:cNvSpPr txBox="1"/>
          <p:nvPr>
            <p:ph type="title"/>
          </p:nvPr>
        </p:nvSpPr>
        <p:spPr>
          <a:xfrm>
            <a:off x="251460" y="2067560"/>
            <a:ext cx="8984615" cy="12134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800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Tại sao phải dùng Mockup - Prototype </a:t>
            </a:r>
            <a:r>
              <a:rPr lang="en-GB" sz="4800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sz="4800">
              <a:solidFill>
                <a:schemeClr val="accent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89" name="Google Shape;1389;p62"/>
          <p:cNvSpPr txBox="1"/>
          <p:nvPr>
            <p:ph type="title" idx="2"/>
          </p:nvPr>
        </p:nvSpPr>
        <p:spPr>
          <a:xfrm>
            <a:off x="1979930" y="55181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800">
                <a:solidFill>
                  <a:schemeClr val="bg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Why?</a:t>
            </a:r>
            <a:endParaRPr lang="en-US" altLang="en-GB" sz="4800">
              <a:solidFill>
                <a:schemeClr val="bg2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90" name="Google Shape;1390;p62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Group 13"/>
          <p:cNvGrpSpPr/>
          <p:nvPr/>
        </p:nvGrpSpPr>
        <p:grpSpPr>
          <a:xfrm>
            <a:off x="1520825" y="-165100"/>
            <a:ext cx="5947410" cy="5828665"/>
            <a:chOff x="1190" y="-260"/>
            <a:chExt cx="8577" cy="8454"/>
          </a:xfrm>
        </p:grpSpPr>
        <p:pic>
          <p:nvPicPr>
            <p:cNvPr id="4" name="Picture 3" descr="chain"/>
            <p:cNvPicPr>
              <a:picLocks noChangeAspect="1"/>
            </p:cNvPicPr>
            <p:nvPr/>
          </p:nvPicPr>
          <p:blipFill>
            <a:blip r:embed="rId1"/>
            <a:srcRect r="35825" b="8012"/>
            <a:stretch>
              <a:fillRect/>
            </a:stretch>
          </p:blipFill>
          <p:spPr>
            <a:xfrm>
              <a:off x="2891" y="-260"/>
              <a:ext cx="5897" cy="8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" name="Curved Connector 4"/>
            <p:cNvCxnSpPr/>
            <p:nvPr/>
          </p:nvCxnSpPr>
          <p:spPr>
            <a:xfrm rot="16200000" flipV="1">
              <a:off x="2136" y="1855"/>
              <a:ext cx="1681" cy="1306"/>
            </a:xfrm>
            <a:prstGeom prst="curvedConnector3">
              <a:avLst>
                <a:gd name="adj1" fmla="val 50000"/>
              </a:avLst>
            </a:prstGeom>
            <a:ln>
              <a:tailEnd type="arrow" w="med" len="med"/>
            </a:ln>
          </p:spPr>
          <p:style>
            <a:lnRef idx="3">
              <a:schemeClr val="accent2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" name="Text Box 5"/>
            <p:cNvSpPr txBox="1"/>
            <p:nvPr/>
          </p:nvSpPr>
          <p:spPr>
            <a:xfrm>
              <a:off x="1190" y="761"/>
              <a:ext cx="2034" cy="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latin typeface="Calibri" panose="020F0502020204030204" charset="0"/>
                  <a:cs typeface="Calibri" panose="020F0502020204030204" charset="0"/>
                </a:rPr>
                <a:t>SKETCH</a:t>
              </a:r>
              <a:endParaRPr lang="en-US" sz="2400">
                <a:latin typeface="Calibri" panose="020F0502020204030204" charset="0"/>
                <a:cs typeface="Calibri" panose="020F0502020204030204" charset="0"/>
              </a:endParaRPr>
            </a:p>
          </p:txBody>
        </p:sp>
        <p:cxnSp>
          <p:nvCxnSpPr>
            <p:cNvPr id="7" name="Curved Connector 6"/>
            <p:cNvCxnSpPr/>
            <p:nvPr/>
          </p:nvCxnSpPr>
          <p:spPr>
            <a:xfrm rot="5400000">
              <a:off x="3459" y="4729"/>
              <a:ext cx="1814" cy="1590"/>
            </a:xfrm>
            <a:prstGeom prst="curvedConnector3">
              <a:avLst>
                <a:gd name="adj1" fmla="val 50055"/>
              </a:avLst>
            </a:prstGeom>
            <a:ln>
              <a:tailEnd type="arrow" w="med" len="med"/>
            </a:ln>
          </p:spPr>
          <p:style>
            <a:lnRef idx="3">
              <a:schemeClr val="accent2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2189" y="6658"/>
              <a:ext cx="2972" cy="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latin typeface="Calibri" panose="020F0502020204030204" charset="0"/>
                  <a:cs typeface="Calibri" panose="020F0502020204030204" charset="0"/>
                </a:rPr>
                <a:t>WIREFRAME</a:t>
              </a:r>
              <a:endParaRPr lang="en-US" sz="2400">
                <a:latin typeface="Calibri" panose="020F0502020204030204" charset="0"/>
                <a:cs typeface="Calibri" panose="020F0502020204030204" charset="0"/>
              </a:endParaRPr>
            </a:p>
          </p:txBody>
        </p:sp>
        <p:cxnSp>
          <p:nvCxnSpPr>
            <p:cNvPr id="9" name="Curved Connector 8"/>
            <p:cNvCxnSpPr/>
            <p:nvPr/>
          </p:nvCxnSpPr>
          <p:spPr>
            <a:xfrm rot="16200000" flipV="1">
              <a:off x="5311" y="2195"/>
              <a:ext cx="1681" cy="1306"/>
            </a:xfrm>
            <a:prstGeom prst="curvedConnector3">
              <a:avLst>
                <a:gd name="adj1" fmla="val 50000"/>
              </a:avLst>
            </a:prstGeom>
            <a:ln>
              <a:tailEnd type="arrow" w="med" len="med"/>
            </a:ln>
          </p:spPr>
          <p:style>
            <a:lnRef idx="3">
              <a:schemeClr val="accent2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Text Box 9"/>
            <p:cNvSpPr txBox="1"/>
            <p:nvPr/>
          </p:nvSpPr>
          <p:spPr>
            <a:xfrm>
              <a:off x="4592" y="943"/>
              <a:ext cx="2203" cy="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latin typeface="Calibri" panose="020F0502020204030204" charset="0"/>
                  <a:cs typeface="Calibri" panose="020F0502020204030204" charset="0"/>
                </a:rPr>
                <a:t>MOCKUP</a:t>
              </a:r>
              <a:endParaRPr lang="en-US" sz="2400">
                <a:latin typeface="Calibri" panose="020F0502020204030204" charset="0"/>
                <a:cs typeface="Calibri" panose="020F0502020204030204" charset="0"/>
              </a:endParaRPr>
            </a:p>
          </p:txBody>
        </p:sp>
        <p:cxnSp>
          <p:nvCxnSpPr>
            <p:cNvPr id="12" name="Curved Connector 11"/>
            <p:cNvCxnSpPr/>
            <p:nvPr/>
          </p:nvCxnSpPr>
          <p:spPr>
            <a:xfrm rot="5400000">
              <a:off x="6975" y="4388"/>
              <a:ext cx="1814" cy="1590"/>
            </a:xfrm>
            <a:prstGeom prst="curvedConnector3">
              <a:avLst>
                <a:gd name="adj1" fmla="val 50055"/>
              </a:avLst>
            </a:prstGeom>
            <a:ln>
              <a:tailEnd type="arrow" w="med" len="med"/>
            </a:ln>
          </p:spPr>
          <p:style>
            <a:lnRef idx="3">
              <a:schemeClr val="accent2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3" name="Text Box 12"/>
            <p:cNvSpPr txBox="1"/>
            <p:nvPr/>
          </p:nvSpPr>
          <p:spPr>
            <a:xfrm>
              <a:off x="6795" y="6091"/>
              <a:ext cx="2972" cy="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latin typeface="Calibri" panose="020F0502020204030204" charset="0"/>
                  <a:cs typeface="Calibri" panose="020F0502020204030204" charset="0"/>
                </a:rPr>
                <a:t>PROTOTYPE</a:t>
              </a:r>
              <a:endParaRPr lang="en-US" sz="240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2" name="Picture 1" descr="Logo-DH-Ton-Duc-Thang-TD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" y="123190"/>
            <a:ext cx="1167765" cy="645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230" y="541020"/>
            <a:ext cx="6987540" cy="4061460"/>
          </a:xfrm>
          <a:prstGeom prst="rect">
            <a:avLst/>
          </a:prstGeom>
        </p:spPr>
      </p:pic>
      <p:pic>
        <p:nvPicPr>
          <p:cNvPr id="3" name="Picture 2" descr="Logo-DH-Ton-Duc-Thang-TD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b="5436"/>
          <a:stretch>
            <a:fillRect/>
          </a:stretch>
        </p:blipFill>
        <p:spPr>
          <a:xfrm>
            <a:off x="2339975" y="51435"/>
            <a:ext cx="4780280" cy="5092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  <p:pic>
        <p:nvPicPr>
          <p:cNvPr id="4" name="Picture 3" descr="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0" y="483870"/>
            <a:ext cx="5648960" cy="4236720"/>
          </a:xfrm>
          <a:prstGeom prst="rect">
            <a:avLst/>
          </a:prstGeom>
        </p:spPr>
      </p:pic>
      <p:sp>
        <p:nvSpPr>
          <p:cNvPr id="1807" name="Google Shape;1807;p80"/>
          <p:cNvSpPr txBox="1"/>
          <p:nvPr/>
        </p:nvSpPr>
        <p:spPr>
          <a:xfrm>
            <a:off x="395605" y="2331720"/>
            <a:ext cx="2468245" cy="54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3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Mockup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5"/>
          <p:cNvSpPr txBox="1"/>
          <p:nvPr>
            <p:ph type="title"/>
          </p:nvPr>
        </p:nvSpPr>
        <p:spPr>
          <a:xfrm>
            <a:off x="899305" y="77131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solidFill>
                  <a:schemeClr val="accent5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PHÂN CÔNG NHIỆM VỤ</a:t>
            </a:r>
            <a:endParaRPr lang="en-US" altLang="en-GB" sz="4400">
              <a:solidFill>
                <a:schemeClr val="accent5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94435" y="1559560"/>
            <a:ext cx="485140" cy="5257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>
                <a:ln>
                  <a:noFill/>
                </a:ln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1</a:t>
            </a:r>
            <a:r>
              <a:rPr lang="en-US">
                <a:ln>
                  <a:noFill/>
                </a:ln>
                <a:solidFill>
                  <a:schemeClr val="tx1"/>
                </a:solidFill>
              </a:rPr>
              <a:t> </a:t>
            </a:r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86690" y="2139315"/>
            <a:ext cx="2584450" cy="1974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2400" b="1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Lê Thị Hiếu Ngân 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52200040 </a:t>
            </a:r>
            <a:endParaRPr lang="en-US" sz="2400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Tìm hiểu nội dung, thuyết trình phần 1.</a:t>
            </a:r>
            <a:endParaRPr lang="en-US" sz="2400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928745" y="1559560"/>
            <a:ext cx="485140" cy="5257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>
                <a:ln>
                  <a:noFill/>
                </a:ln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2</a:t>
            </a:r>
            <a:r>
              <a:rPr lang="en-US">
                <a:ln>
                  <a:noFill/>
                </a:ln>
                <a:solidFill>
                  <a:schemeClr val="tx1"/>
                </a:solidFill>
              </a:rPr>
              <a:t> </a:t>
            </a:r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7098665" y="1559560"/>
            <a:ext cx="485140" cy="5257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>
                <a:ln>
                  <a:noFill/>
                </a:ln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3</a:t>
            </a:r>
            <a:r>
              <a:rPr lang="en-US">
                <a:ln>
                  <a:noFill/>
                </a:ln>
                <a:solidFill>
                  <a:schemeClr val="tx1"/>
                </a:solidFill>
              </a:rPr>
              <a:t> </a:t>
            </a:r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850515" y="2139315"/>
            <a:ext cx="2642235" cy="1963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2400" b="1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Đoàn Thống Lĩnh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 52200013</a:t>
            </a:r>
            <a:endParaRPr lang="en-US" sz="2400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Tìm hiểu nội dung, thuyết trình phần 2.</a:t>
            </a:r>
            <a:endParaRPr lang="en-US" sz="2400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587365" y="2135505"/>
            <a:ext cx="35077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Mai Nguyễn Phương Trang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52200051</a:t>
            </a:r>
            <a:endParaRPr lang="en-US" sz="2400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Tìm hiểu nội dung, thuyết trình phần 3, powerpoint.</a:t>
            </a:r>
            <a:endParaRPr lang="en-US" sz="2400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4" name="Google Shape;1414;p67"/>
          <p:cNvSpPr txBox="1"/>
          <p:nvPr>
            <p:ph type="title"/>
          </p:nvPr>
        </p:nvSpPr>
        <p:spPr>
          <a:xfrm>
            <a:off x="1475740" y="1203325"/>
            <a:ext cx="5927090" cy="26771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Calibri" panose="020F0502020204030204" charset="0"/>
                <a:cs typeface="Calibri" panose="020F0502020204030204" charset="0"/>
              </a:rPr>
              <a:t>Mockup </a:t>
            </a:r>
            <a:r>
              <a:rPr lang="en-GB" sz="3600">
                <a:solidFill>
                  <a:schemeClr val="bg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không chỉ là một phiên bản màu</a:t>
            </a:r>
            <a:r>
              <a:rPr lang="en-GB" sz="3600">
                <a:latin typeface="Calibri" panose="020F0502020204030204" charset="0"/>
                <a:cs typeface="Calibri" panose="020F0502020204030204" charset="0"/>
              </a:rPr>
              <a:t> của wireframe.</a:t>
            </a:r>
            <a:r>
              <a:rPr lang="en-US" altLang="en-GB" sz="36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GB" sz="3600">
                <a:latin typeface="Calibri" panose="020F0502020204030204" charset="0"/>
                <a:cs typeface="Calibri" panose="020F0502020204030204" charset="0"/>
              </a:rPr>
              <a:t>Nó là sự tái diễn của các </a:t>
            </a:r>
            <a:r>
              <a:rPr lang="en-US" altLang="en-GB" sz="3600">
                <a:latin typeface="Calibri" panose="020F0502020204030204" charset="0"/>
                <a:cs typeface="Calibri" panose="020F0502020204030204" charset="0"/>
              </a:rPr>
              <a:t>“</a:t>
            </a:r>
            <a:r>
              <a:rPr lang="en-GB" sz="3600">
                <a:solidFill>
                  <a:schemeClr val="bg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ngôn ngữ hình ảnh thương hiệu</a:t>
            </a:r>
            <a:r>
              <a:rPr lang="en-US" altLang="en-GB" sz="3600">
                <a:latin typeface="Calibri" panose="020F0502020204030204" charset="0"/>
                <a:cs typeface="Calibri" panose="020F0502020204030204" charset="0"/>
              </a:rPr>
              <a:t>”</a:t>
            </a:r>
            <a:r>
              <a:rPr lang="en-GB" sz="36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GB" sz="36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80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Mục đích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08" name="Google Shape;1808;p80"/>
          <p:cNvSpPr/>
          <p:nvPr/>
        </p:nvSpPr>
        <p:spPr>
          <a:xfrm>
            <a:off x="2446200" y="1580900"/>
            <a:ext cx="4251600" cy="2961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9" name="Google Shape;1809;p80"/>
          <p:cNvSpPr txBox="1"/>
          <p:nvPr/>
        </p:nvSpPr>
        <p:spPr>
          <a:xfrm>
            <a:off x="2978150" y="1280160"/>
            <a:ext cx="3188335" cy="5384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5485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>
                <a:solidFill>
                  <a:schemeClr val="dk1"/>
                </a:solidFill>
                <a:latin typeface="Calibri" panose="020F0502020204030204" charset="0"/>
                <a:ea typeface="Hammersmith One" panose="02010703030501060504"/>
                <a:cs typeface="Calibri" panose="020F0502020204030204" charset="0"/>
                <a:sym typeface="Hammersmith One" panose="02010703030501060504"/>
              </a:rPr>
              <a:t>MOCKUP</a:t>
            </a:r>
            <a:br>
              <a:rPr lang="en-GB" sz="1800" b="1">
                <a:solidFill>
                  <a:schemeClr val="dk1"/>
                </a:solidFill>
                <a:latin typeface="Glass Antiqua" panose="02000506000000020004"/>
                <a:ea typeface="Glass Antiqua" panose="02000506000000020004"/>
                <a:cs typeface="Glass Antiqua" panose="02000506000000020004"/>
                <a:sym typeface="Glass Antiqua" panose="02000506000000020004"/>
              </a:rPr>
            </a:br>
            <a:endParaRPr sz="900" b="1">
              <a:solidFill>
                <a:schemeClr val="dk1"/>
              </a:solidFill>
              <a:latin typeface="Glass Antiqua" panose="02000506000000020004"/>
              <a:ea typeface="Glass Antiqua" panose="02000506000000020004"/>
              <a:cs typeface="Glass Antiqua" panose="02000506000000020004"/>
              <a:sym typeface="Glass Antiqua" panose="02000506000000020004"/>
            </a:endParaRPr>
          </a:p>
        </p:txBody>
      </p:sp>
      <p:sp>
        <p:nvSpPr>
          <p:cNvPr id="1810" name="Google Shape;1810;p80"/>
          <p:cNvSpPr txBox="1"/>
          <p:nvPr/>
        </p:nvSpPr>
        <p:spPr>
          <a:xfrm>
            <a:off x="2555875" y="2067560"/>
            <a:ext cx="4050665" cy="6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Thu hẹp khoảng cách giữa ý tưởng trừu tượng và hình ảnh</a:t>
            </a:r>
            <a:endParaRPr lang="en-US" altLang="en-GB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</p:txBody>
      </p:sp>
      <p:sp>
        <p:nvSpPr>
          <p:cNvPr id="1811" name="Google Shape;1811;p80"/>
          <p:cNvSpPr txBox="1"/>
          <p:nvPr/>
        </p:nvSpPr>
        <p:spPr>
          <a:xfrm>
            <a:off x="2555240" y="2860040"/>
            <a:ext cx="4051300" cy="131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Bản demo về mặt thị giác (giao diện) để có thể đánh giá độ thẩm mỹ về bối cảnh toàn cục.</a:t>
            </a:r>
            <a:endParaRPr lang="en-US" altLang="en-GB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</p:txBody>
      </p:sp>
      <p:pic>
        <p:nvPicPr>
          <p:cNvPr id="3" name="Picture 2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78"/>
          <p:cNvSpPr txBox="1"/>
          <p:nvPr>
            <p:ph type="title"/>
          </p:nvPr>
        </p:nvSpPr>
        <p:spPr>
          <a:xfrm>
            <a:off x="684040" y="53382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Lợi ích của MOCKUP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90" name="Google Shape;1790;p78"/>
          <p:cNvSpPr/>
          <p:nvPr/>
        </p:nvSpPr>
        <p:spPr>
          <a:xfrm>
            <a:off x="3852478" y="115080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" name="Group 16"/>
          <p:cNvGrpSpPr/>
          <p:nvPr/>
        </p:nvGrpSpPr>
        <p:grpSpPr>
          <a:xfrm>
            <a:off x="489585" y="1403350"/>
            <a:ext cx="7484110" cy="3309620"/>
            <a:chOff x="771" y="2210"/>
            <a:chExt cx="11786" cy="5212"/>
          </a:xfrm>
        </p:grpSpPr>
        <p:grpSp>
          <p:nvGrpSpPr>
            <p:cNvPr id="14" name="Group 13"/>
            <p:cNvGrpSpPr/>
            <p:nvPr/>
          </p:nvGrpSpPr>
          <p:grpSpPr>
            <a:xfrm>
              <a:off x="771" y="2210"/>
              <a:ext cx="7303" cy="2232"/>
              <a:chOff x="623" y="2122"/>
              <a:chExt cx="7303" cy="2232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623" y="2122"/>
                <a:ext cx="3664" cy="2232"/>
                <a:chOff x="617" y="1765"/>
                <a:chExt cx="3547" cy="2232"/>
              </a:xfrm>
            </p:grpSpPr>
            <p:sp>
              <p:nvSpPr>
                <p:cNvPr id="2" name="Text Box 1"/>
                <p:cNvSpPr txBox="1"/>
                <p:nvPr/>
              </p:nvSpPr>
              <p:spPr>
                <a:xfrm>
                  <a:off x="617" y="2690"/>
                  <a:ext cx="3547" cy="1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sz="2400" b="1">
                      <a:solidFill>
                        <a:schemeClr val="accent1">
                          <a:lumMod val="50000"/>
                        </a:schemeClr>
                      </a:solidFill>
                      <a:latin typeface="Calibri Light" panose="020F0302020204030204" charset="0"/>
                      <a:cs typeface="Calibri Light" panose="020F0302020204030204" charset="0"/>
                    </a:rPr>
                    <a:t>Tăng cường giao tiếp và hợp tác.</a:t>
                  </a:r>
                  <a:endParaRPr lang="en-US" sz="2400" b="1">
                    <a:solidFill>
                      <a:schemeClr val="accent1">
                        <a:lumMod val="50000"/>
                      </a:schemeClr>
                    </a:solidFill>
                    <a:latin typeface="Calibri Light" panose="020F0302020204030204" charset="0"/>
                    <a:cs typeface="Calibri Light" panose="020F0302020204030204" charset="0"/>
                  </a:endParaRPr>
                </a:p>
              </p:txBody>
            </p:sp>
            <p:sp>
              <p:nvSpPr>
                <p:cNvPr id="3" name="Oval 2"/>
                <p:cNvSpPr/>
                <p:nvPr/>
              </p:nvSpPr>
              <p:spPr>
                <a:xfrm>
                  <a:off x="1984" y="1765"/>
                  <a:ext cx="681" cy="7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2800">
                      <a:solidFill>
                        <a:schemeClr val="tx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Cascadia Code" panose="020B0609020000020004" charset="0"/>
                      <a:cs typeface="Cascadia Code" panose="020B0609020000020004" charset="0"/>
                    </a:rPr>
                    <a:t>1</a:t>
                  </a:r>
                  <a:endParaRPr lang="en-US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scadia Code" panose="020B0609020000020004" charset="0"/>
                    <a:cs typeface="Cascadia Code" panose="020B0609020000020004" charset="0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4139" y="2122"/>
                <a:ext cx="3787" cy="2215"/>
                <a:chOff x="592" y="2462"/>
                <a:chExt cx="3787" cy="2215"/>
              </a:xfrm>
            </p:grpSpPr>
            <p:sp>
              <p:nvSpPr>
                <p:cNvPr id="6" name="Text Box 5"/>
                <p:cNvSpPr txBox="1"/>
                <p:nvPr/>
              </p:nvSpPr>
              <p:spPr>
                <a:xfrm>
                  <a:off x="592" y="3370"/>
                  <a:ext cx="3787" cy="1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sz="2400" b="1">
                      <a:solidFill>
                        <a:schemeClr val="accent1">
                          <a:lumMod val="50000"/>
                        </a:schemeClr>
                      </a:solidFill>
                      <a:latin typeface="Calibri Light" panose="020F0302020204030204" charset="0"/>
                      <a:cs typeface="Calibri Light" panose="020F0302020204030204" charset="0"/>
                    </a:rPr>
                    <a:t>Đảm bảo sự nhất quán về giao diện.</a:t>
                  </a:r>
                  <a:endParaRPr lang="en-US" sz="2400" b="1">
                    <a:solidFill>
                      <a:schemeClr val="accent1">
                        <a:lumMod val="50000"/>
                      </a:schemeClr>
                    </a:solidFill>
                    <a:latin typeface="Calibri Light" panose="020F0302020204030204" charset="0"/>
                    <a:cs typeface="Calibri Light" panose="020F0302020204030204" charset="0"/>
                  </a:endParaRPr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2062" y="2462"/>
                  <a:ext cx="681" cy="7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2800">
                      <a:solidFill>
                        <a:schemeClr val="tx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Cascadia Code" panose="020B0609020000020004" charset="0"/>
                      <a:cs typeface="Cascadia Code" panose="020B0609020000020004" charset="0"/>
                    </a:rPr>
                    <a:t>2</a:t>
                  </a:r>
                  <a:endParaRPr lang="en-US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scadia Code" panose="020B0609020000020004" charset="0"/>
                    <a:cs typeface="Cascadia Code" panose="020B0609020000020004" charset="0"/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5272" y="4730"/>
              <a:ext cx="7285" cy="2692"/>
              <a:chOff x="5272" y="4617"/>
              <a:chExt cx="7285" cy="269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272" y="4627"/>
                <a:ext cx="3787" cy="2232"/>
                <a:chOff x="1681" y="2078"/>
                <a:chExt cx="3787" cy="2232"/>
              </a:xfrm>
            </p:grpSpPr>
            <p:sp>
              <p:nvSpPr>
                <p:cNvPr id="9" name="Text Box 8"/>
                <p:cNvSpPr txBox="1"/>
                <p:nvPr/>
              </p:nvSpPr>
              <p:spPr>
                <a:xfrm>
                  <a:off x="1681" y="3003"/>
                  <a:ext cx="3787" cy="1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sz="2400" b="1">
                      <a:solidFill>
                        <a:schemeClr val="accent1">
                          <a:lumMod val="50000"/>
                        </a:schemeClr>
                      </a:solidFill>
                      <a:latin typeface="Calibri Light" panose="020F0302020204030204" charset="0"/>
                      <a:cs typeface="Calibri Light" panose="020F0302020204030204" charset="0"/>
                    </a:rPr>
                    <a:t>Giảm thiểu rủi ro và hỗ trợ thiết kế.</a:t>
                  </a:r>
                  <a:endParaRPr lang="en-US" sz="2400" b="1">
                    <a:solidFill>
                      <a:schemeClr val="accent1">
                        <a:lumMod val="50000"/>
                      </a:schemeClr>
                    </a:solidFill>
                    <a:latin typeface="Calibri Light" panose="020F0302020204030204" charset="0"/>
                    <a:cs typeface="Calibri Light" panose="020F0302020204030204" charset="0"/>
                  </a:endParaRPr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200" y="2078"/>
                  <a:ext cx="681" cy="7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2800">
                      <a:solidFill>
                        <a:schemeClr val="tx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Cascadia Code" panose="020B0609020000020004" charset="0"/>
                      <a:cs typeface="Cascadia Code" panose="020B0609020000020004" charset="0"/>
                    </a:rPr>
                    <a:t>3</a:t>
                  </a:r>
                  <a:endParaRPr lang="en-US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scadia Code" panose="020B0609020000020004" charset="0"/>
                    <a:cs typeface="Cascadia Code" panose="020B060902000002000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9059" y="4617"/>
                <a:ext cx="3498" cy="2692"/>
                <a:chOff x="-4068" y="1999"/>
                <a:chExt cx="3498" cy="2692"/>
              </a:xfrm>
            </p:grpSpPr>
            <p:sp>
              <p:nvSpPr>
                <p:cNvPr id="12" name="Text Box 11"/>
                <p:cNvSpPr txBox="1"/>
                <p:nvPr/>
              </p:nvSpPr>
              <p:spPr>
                <a:xfrm>
                  <a:off x="-4068" y="2803"/>
                  <a:ext cx="3498" cy="1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sz="2400" b="1">
                      <a:solidFill>
                        <a:schemeClr val="accent1">
                          <a:lumMod val="50000"/>
                        </a:schemeClr>
                      </a:solidFill>
                      <a:latin typeface="Calibri Light" panose="020F0302020204030204" charset="0"/>
                      <a:cs typeface="Calibri Light" panose="020F0302020204030204" charset="0"/>
                    </a:rPr>
                    <a:t>Phương tiện tốt nhất để liên lạc với khách hàng.</a:t>
                  </a:r>
                  <a:endParaRPr lang="en-US" sz="2400" b="1">
                    <a:solidFill>
                      <a:schemeClr val="accent1">
                        <a:lumMod val="50000"/>
                      </a:schemeClr>
                    </a:solidFill>
                    <a:latin typeface="Calibri Light" panose="020F0302020204030204" charset="0"/>
                    <a:cs typeface="Calibri Light" panose="020F030202020403020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-2660" y="1999"/>
                  <a:ext cx="681" cy="7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2800">
                      <a:solidFill>
                        <a:schemeClr val="tx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Cascadia Code" panose="020B0609020000020004" charset="0"/>
                      <a:cs typeface="Cascadia Code" panose="020B0609020000020004" charset="0"/>
                    </a:rPr>
                    <a:t>4</a:t>
                  </a:r>
                  <a:endParaRPr lang="en-US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scadia Code" panose="020B0609020000020004" charset="0"/>
                    <a:cs typeface="Cascadia Code" panose="020B0609020000020004" charset="0"/>
                  </a:endParaRPr>
                </a:p>
              </p:txBody>
            </p:sp>
          </p:grpSp>
        </p:grpSp>
      </p:grpSp>
      <p:grpSp>
        <p:nvGrpSpPr>
          <p:cNvPr id="2594" name="Google Shape;2594;p126"/>
          <p:cNvGrpSpPr/>
          <p:nvPr/>
        </p:nvGrpSpPr>
        <p:grpSpPr>
          <a:xfrm>
            <a:off x="6656705" y="445135"/>
            <a:ext cx="1959610" cy="2179320"/>
            <a:chOff x="1158575" y="1567076"/>
            <a:chExt cx="2293117" cy="2556769"/>
          </a:xfrm>
        </p:grpSpPr>
        <p:sp>
          <p:nvSpPr>
            <p:cNvPr id="2595" name="Google Shape;2595;p126"/>
            <p:cNvSpPr/>
            <p:nvPr/>
          </p:nvSpPr>
          <p:spPr>
            <a:xfrm>
              <a:off x="1158575" y="1993374"/>
              <a:ext cx="634302" cy="1974647"/>
            </a:xfrm>
            <a:custGeom>
              <a:avLst/>
              <a:gdLst/>
              <a:ahLst/>
              <a:cxnLst/>
              <a:rect l="l" t="t" r="r" b="b"/>
              <a:pathLst>
                <a:path w="14226" h="44287" extrusionOk="0">
                  <a:moveTo>
                    <a:pt x="10517" y="0"/>
                  </a:moveTo>
                  <a:cubicBezTo>
                    <a:pt x="8815" y="1034"/>
                    <a:pt x="7630" y="1520"/>
                    <a:pt x="6383" y="2766"/>
                  </a:cubicBezTo>
                  <a:cubicBezTo>
                    <a:pt x="6383" y="2766"/>
                    <a:pt x="4742" y="6444"/>
                    <a:pt x="6870" y="15897"/>
                  </a:cubicBezTo>
                  <a:cubicBezTo>
                    <a:pt x="7812" y="20122"/>
                    <a:pt x="6079" y="24529"/>
                    <a:pt x="4924" y="27083"/>
                  </a:cubicBezTo>
                  <a:cubicBezTo>
                    <a:pt x="2553" y="32311"/>
                    <a:pt x="0" y="38147"/>
                    <a:pt x="3313" y="43861"/>
                  </a:cubicBezTo>
                  <a:cubicBezTo>
                    <a:pt x="3313" y="43861"/>
                    <a:pt x="4491" y="44259"/>
                    <a:pt x="5797" y="44259"/>
                  </a:cubicBezTo>
                  <a:cubicBezTo>
                    <a:pt x="6182" y="44259"/>
                    <a:pt x="6580" y="44225"/>
                    <a:pt x="6961" y="44134"/>
                  </a:cubicBezTo>
                  <a:lnTo>
                    <a:pt x="7721" y="39575"/>
                  </a:lnTo>
                  <a:lnTo>
                    <a:pt x="8055" y="44134"/>
                  </a:lnTo>
                  <a:cubicBezTo>
                    <a:pt x="8055" y="44134"/>
                    <a:pt x="9362" y="44195"/>
                    <a:pt x="11490" y="44286"/>
                  </a:cubicBezTo>
                  <a:cubicBezTo>
                    <a:pt x="8876" y="37144"/>
                    <a:pt x="9970" y="32280"/>
                    <a:pt x="11429" y="28390"/>
                  </a:cubicBezTo>
                  <a:cubicBezTo>
                    <a:pt x="13070" y="24013"/>
                    <a:pt x="13374" y="23435"/>
                    <a:pt x="13891" y="16505"/>
                  </a:cubicBezTo>
                  <a:cubicBezTo>
                    <a:pt x="14225" y="11854"/>
                    <a:pt x="12007" y="4377"/>
                    <a:pt x="1051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6" name="Google Shape;2596;p126"/>
            <p:cNvSpPr/>
            <p:nvPr/>
          </p:nvSpPr>
          <p:spPr>
            <a:xfrm>
              <a:off x="1554285" y="1723265"/>
              <a:ext cx="1686032" cy="2279848"/>
            </a:xfrm>
            <a:custGeom>
              <a:avLst/>
              <a:gdLst/>
              <a:ahLst/>
              <a:cxnLst/>
              <a:rect l="l" t="t" r="r" b="b"/>
              <a:pathLst>
                <a:path w="37814" h="51132" extrusionOk="0">
                  <a:moveTo>
                    <a:pt x="25134" y="1"/>
                  </a:moveTo>
                  <a:cubicBezTo>
                    <a:pt x="18006" y="1"/>
                    <a:pt x="8385" y="2089"/>
                    <a:pt x="1642" y="6058"/>
                  </a:cubicBezTo>
                  <a:cubicBezTo>
                    <a:pt x="3132" y="10435"/>
                    <a:pt x="5350" y="17912"/>
                    <a:pt x="5016" y="22563"/>
                  </a:cubicBezTo>
                  <a:cubicBezTo>
                    <a:pt x="4499" y="29493"/>
                    <a:pt x="4195" y="30071"/>
                    <a:pt x="2554" y="34448"/>
                  </a:cubicBezTo>
                  <a:cubicBezTo>
                    <a:pt x="1095" y="38338"/>
                    <a:pt x="1" y="43202"/>
                    <a:pt x="2615" y="50344"/>
                  </a:cubicBezTo>
                  <a:cubicBezTo>
                    <a:pt x="6838" y="50495"/>
                    <a:pt x="14319" y="51132"/>
                    <a:pt x="21685" y="51132"/>
                  </a:cubicBezTo>
                  <a:cubicBezTo>
                    <a:pt x="26247" y="51132"/>
                    <a:pt x="30766" y="50887"/>
                    <a:pt x="34439" y="50132"/>
                  </a:cubicBezTo>
                  <a:cubicBezTo>
                    <a:pt x="37813" y="42198"/>
                    <a:pt x="32342" y="31742"/>
                    <a:pt x="30427" y="23900"/>
                  </a:cubicBezTo>
                  <a:cubicBezTo>
                    <a:pt x="29302" y="18611"/>
                    <a:pt x="31248" y="13475"/>
                    <a:pt x="32038" y="8064"/>
                  </a:cubicBezTo>
                  <a:cubicBezTo>
                    <a:pt x="32281" y="6119"/>
                    <a:pt x="32129" y="3839"/>
                    <a:pt x="31248" y="1985"/>
                  </a:cubicBezTo>
                  <a:cubicBezTo>
                    <a:pt x="30944" y="1468"/>
                    <a:pt x="30609" y="952"/>
                    <a:pt x="30275" y="465"/>
                  </a:cubicBezTo>
                  <a:cubicBezTo>
                    <a:pt x="28816" y="154"/>
                    <a:pt x="27067" y="1"/>
                    <a:pt x="2513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7" name="Google Shape;2597;p126"/>
            <p:cNvSpPr/>
            <p:nvPr/>
          </p:nvSpPr>
          <p:spPr>
            <a:xfrm>
              <a:off x="2860774" y="1743998"/>
              <a:ext cx="590918" cy="2214527"/>
            </a:xfrm>
            <a:custGeom>
              <a:avLst/>
              <a:gdLst/>
              <a:ahLst/>
              <a:cxnLst/>
              <a:rect l="l" t="t" r="r" b="b"/>
              <a:pathLst>
                <a:path w="13253" h="49667" extrusionOk="0">
                  <a:moveTo>
                    <a:pt x="973" y="0"/>
                  </a:moveTo>
                  <a:lnTo>
                    <a:pt x="973" y="0"/>
                  </a:lnTo>
                  <a:cubicBezTo>
                    <a:pt x="1307" y="487"/>
                    <a:pt x="1642" y="1003"/>
                    <a:pt x="1946" y="1520"/>
                  </a:cubicBezTo>
                  <a:cubicBezTo>
                    <a:pt x="2827" y="3374"/>
                    <a:pt x="2979" y="5654"/>
                    <a:pt x="2736" y="7599"/>
                  </a:cubicBezTo>
                  <a:cubicBezTo>
                    <a:pt x="1946" y="13010"/>
                    <a:pt x="0" y="18146"/>
                    <a:pt x="1125" y="23435"/>
                  </a:cubicBezTo>
                  <a:cubicBezTo>
                    <a:pt x="3040" y="31277"/>
                    <a:pt x="8511" y="41733"/>
                    <a:pt x="5137" y="49667"/>
                  </a:cubicBezTo>
                  <a:cubicBezTo>
                    <a:pt x="8298" y="49028"/>
                    <a:pt x="10852" y="48147"/>
                    <a:pt x="12250" y="46931"/>
                  </a:cubicBezTo>
                  <a:cubicBezTo>
                    <a:pt x="12250" y="46931"/>
                    <a:pt x="13253" y="39515"/>
                    <a:pt x="12007" y="35046"/>
                  </a:cubicBezTo>
                  <a:cubicBezTo>
                    <a:pt x="9788" y="27144"/>
                    <a:pt x="6140" y="27721"/>
                    <a:pt x="6778" y="21125"/>
                  </a:cubicBezTo>
                  <a:cubicBezTo>
                    <a:pt x="7417" y="14560"/>
                    <a:pt x="11520" y="9301"/>
                    <a:pt x="4772" y="1763"/>
                  </a:cubicBezTo>
                  <a:cubicBezTo>
                    <a:pt x="4043" y="943"/>
                    <a:pt x="2705" y="365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8" name="Google Shape;2598;p126"/>
            <p:cNvSpPr/>
            <p:nvPr/>
          </p:nvSpPr>
          <p:spPr>
            <a:xfrm>
              <a:off x="1879547" y="3206323"/>
              <a:ext cx="1115445" cy="229269"/>
            </a:xfrm>
            <a:custGeom>
              <a:avLst/>
              <a:gdLst/>
              <a:ahLst/>
              <a:cxnLst/>
              <a:rect l="l" t="t" r="r" b="b"/>
              <a:pathLst>
                <a:path w="25017" h="5142" extrusionOk="0">
                  <a:moveTo>
                    <a:pt x="20427" y="0"/>
                  </a:moveTo>
                  <a:cubicBezTo>
                    <a:pt x="16993" y="913"/>
                    <a:pt x="13483" y="1442"/>
                    <a:pt x="9922" y="1442"/>
                  </a:cubicBezTo>
                  <a:cubicBezTo>
                    <a:pt x="7557" y="1442"/>
                    <a:pt x="5169" y="1209"/>
                    <a:pt x="2767" y="699"/>
                  </a:cubicBezTo>
                  <a:cubicBezTo>
                    <a:pt x="1733" y="1277"/>
                    <a:pt x="821" y="1976"/>
                    <a:pt x="1" y="2766"/>
                  </a:cubicBezTo>
                  <a:cubicBezTo>
                    <a:pt x="3893" y="4415"/>
                    <a:pt x="8010" y="5142"/>
                    <a:pt x="12153" y="5142"/>
                  </a:cubicBezTo>
                  <a:cubicBezTo>
                    <a:pt x="16488" y="5142"/>
                    <a:pt x="20852" y="4346"/>
                    <a:pt x="25016" y="2979"/>
                  </a:cubicBezTo>
                  <a:cubicBezTo>
                    <a:pt x="23801" y="1793"/>
                    <a:pt x="22281" y="790"/>
                    <a:pt x="20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9" name="Google Shape;2599;p126"/>
            <p:cNvSpPr/>
            <p:nvPr/>
          </p:nvSpPr>
          <p:spPr>
            <a:xfrm>
              <a:off x="1765717" y="3329651"/>
              <a:ext cx="1311943" cy="246257"/>
            </a:xfrm>
            <a:custGeom>
              <a:avLst/>
              <a:gdLst/>
              <a:ahLst/>
              <a:cxnLst/>
              <a:rect l="l" t="t" r="r" b="b"/>
              <a:pathLst>
                <a:path w="29424" h="5523" extrusionOk="0">
                  <a:moveTo>
                    <a:pt x="2554" y="0"/>
                  </a:moveTo>
                  <a:cubicBezTo>
                    <a:pt x="1551" y="942"/>
                    <a:pt x="730" y="2006"/>
                    <a:pt x="1" y="3131"/>
                  </a:cubicBezTo>
                  <a:cubicBezTo>
                    <a:pt x="4337" y="4766"/>
                    <a:pt x="8883" y="5523"/>
                    <a:pt x="13435" y="5523"/>
                  </a:cubicBezTo>
                  <a:cubicBezTo>
                    <a:pt x="18869" y="5523"/>
                    <a:pt x="24313" y="4444"/>
                    <a:pt x="29424" y="2493"/>
                  </a:cubicBezTo>
                  <a:cubicBezTo>
                    <a:pt x="28907" y="1702"/>
                    <a:pt x="28269" y="942"/>
                    <a:pt x="27569" y="213"/>
                  </a:cubicBezTo>
                  <a:cubicBezTo>
                    <a:pt x="23405" y="1580"/>
                    <a:pt x="19041" y="2376"/>
                    <a:pt x="14706" y="2376"/>
                  </a:cubicBezTo>
                  <a:cubicBezTo>
                    <a:pt x="10563" y="2376"/>
                    <a:pt x="6446" y="1649"/>
                    <a:pt x="2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0" name="Google Shape;2600;p126"/>
            <p:cNvSpPr/>
            <p:nvPr/>
          </p:nvSpPr>
          <p:spPr>
            <a:xfrm>
              <a:off x="1653224" y="3588479"/>
              <a:ext cx="1542326" cy="291246"/>
            </a:xfrm>
            <a:custGeom>
              <a:avLst/>
              <a:gdLst/>
              <a:ahLst/>
              <a:cxnLst/>
              <a:rect l="l" t="t" r="r" b="b"/>
              <a:pathLst>
                <a:path w="34591" h="6532" extrusionOk="0">
                  <a:moveTo>
                    <a:pt x="1156" y="1"/>
                  </a:moveTo>
                  <a:cubicBezTo>
                    <a:pt x="669" y="1095"/>
                    <a:pt x="274" y="2220"/>
                    <a:pt x="1" y="3314"/>
                  </a:cubicBezTo>
                  <a:cubicBezTo>
                    <a:pt x="5739" y="5370"/>
                    <a:pt x="12021" y="6532"/>
                    <a:pt x="18245" y="6532"/>
                  </a:cubicBezTo>
                  <a:cubicBezTo>
                    <a:pt x="23890" y="6532"/>
                    <a:pt x="29488" y="5576"/>
                    <a:pt x="34591" y="3466"/>
                  </a:cubicBezTo>
                  <a:cubicBezTo>
                    <a:pt x="34409" y="2372"/>
                    <a:pt x="34105" y="1247"/>
                    <a:pt x="33679" y="122"/>
                  </a:cubicBezTo>
                  <a:cubicBezTo>
                    <a:pt x="28979" y="1851"/>
                    <a:pt x="23809" y="2613"/>
                    <a:pt x="18570" y="2613"/>
                  </a:cubicBezTo>
                  <a:cubicBezTo>
                    <a:pt x="12662" y="2613"/>
                    <a:pt x="6665" y="1644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1" name="Google Shape;2601;p126"/>
            <p:cNvSpPr/>
            <p:nvPr/>
          </p:nvSpPr>
          <p:spPr>
            <a:xfrm>
              <a:off x="1605783" y="4024899"/>
              <a:ext cx="585523" cy="98940"/>
            </a:xfrm>
            <a:custGeom>
              <a:avLst/>
              <a:gdLst/>
              <a:ahLst/>
              <a:cxnLst/>
              <a:rect l="l" t="t" r="r" b="b"/>
              <a:pathLst>
                <a:path w="13132" h="2219" extrusionOk="0">
                  <a:moveTo>
                    <a:pt x="62" y="0"/>
                  </a:moveTo>
                  <a:cubicBezTo>
                    <a:pt x="1" y="1307"/>
                    <a:pt x="31" y="2158"/>
                    <a:pt x="31" y="2219"/>
                  </a:cubicBezTo>
                  <a:lnTo>
                    <a:pt x="13132" y="2219"/>
                  </a:lnTo>
                  <a:cubicBezTo>
                    <a:pt x="8664" y="1885"/>
                    <a:pt x="4256" y="1125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2" name="Google Shape;2602;p126"/>
            <p:cNvSpPr/>
            <p:nvPr/>
          </p:nvSpPr>
          <p:spPr>
            <a:xfrm>
              <a:off x="1608503" y="3864964"/>
              <a:ext cx="1607379" cy="258875"/>
            </a:xfrm>
            <a:custGeom>
              <a:avLst/>
              <a:gdLst/>
              <a:ahLst/>
              <a:cxnLst/>
              <a:rect l="l" t="t" r="r" b="b"/>
              <a:pathLst>
                <a:path w="36050" h="5806" extrusionOk="0">
                  <a:moveTo>
                    <a:pt x="35959" y="0"/>
                  </a:moveTo>
                  <a:cubicBezTo>
                    <a:pt x="35381" y="304"/>
                    <a:pt x="34804" y="578"/>
                    <a:pt x="34196" y="791"/>
                  </a:cubicBezTo>
                  <a:cubicBezTo>
                    <a:pt x="28788" y="2533"/>
                    <a:pt x="23038" y="3496"/>
                    <a:pt x="17329" y="3496"/>
                  </a:cubicBezTo>
                  <a:cubicBezTo>
                    <a:pt x="11486" y="3496"/>
                    <a:pt x="5685" y="2488"/>
                    <a:pt x="335" y="274"/>
                  </a:cubicBezTo>
                  <a:cubicBezTo>
                    <a:pt x="153" y="1551"/>
                    <a:pt x="31" y="2675"/>
                    <a:pt x="1" y="3587"/>
                  </a:cubicBezTo>
                  <a:cubicBezTo>
                    <a:pt x="4195" y="4712"/>
                    <a:pt x="8603" y="5472"/>
                    <a:pt x="13071" y="5806"/>
                  </a:cubicBezTo>
                  <a:lnTo>
                    <a:pt x="22949" y="5806"/>
                  </a:lnTo>
                  <a:cubicBezTo>
                    <a:pt x="27448" y="5441"/>
                    <a:pt x="31855" y="4590"/>
                    <a:pt x="36020" y="3162"/>
                  </a:cubicBezTo>
                  <a:cubicBezTo>
                    <a:pt x="36050" y="2250"/>
                    <a:pt x="36050" y="1186"/>
                    <a:pt x="35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3" name="Google Shape;2603;p126"/>
            <p:cNvSpPr/>
            <p:nvPr/>
          </p:nvSpPr>
          <p:spPr>
            <a:xfrm>
              <a:off x="2631731" y="4005904"/>
              <a:ext cx="582803" cy="117934"/>
            </a:xfrm>
            <a:custGeom>
              <a:avLst/>
              <a:gdLst/>
              <a:ahLst/>
              <a:cxnLst/>
              <a:rect l="l" t="t" r="r" b="b"/>
              <a:pathLst>
                <a:path w="13071" h="2645" extrusionOk="0">
                  <a:moveTo>
                    <a:pt x="13071" y="1"/>
                  </a:moveTo>
                  <a:lnTo>
                    <a:pt x="13071" y="1"/>
                  </a:lnTo>
                  <a:cubicBezTo>
                    <a:pt x="8906" y="1429"/>
                    <a:pt x="4499" y="2280"/>
                    <a:pt x="0" y="2645"/>
                  </a:cubicBezTo>
                  <a:lnTo>
                    <a:pt x="12827" y="2645"/>
                  </a:lnTo>
                  <a:cubicBezTo>
                    <a:pt x="12827" y="2645"/>
                    <a:pt x="13010" y="1612"/>
                    <a:pt x="13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4" name="Google Shape;2604;p126"/>
            <p:cNvSpPr/>
            <p:nvPr/>
          </p:nvSpPr>
          <p:spPr>
            <a:xfrm>
              <a:off x="1623395" y="3736197"/>
              <a:ext cx="1588430" cy="284691"/>
            </a:xfrm>
            <a:custGeom>
              <a:avLst/>
              <a:gdLst/>
              <a:ahLst/>
              <a:cxnLst/>
              <a:rect l="l" t="t" r="r" b="b"/>
              <a:pathLst>
                <a:path w="35625" h="6385" extrusionOk="0">
                  <a:moveTo>
                    <a:pt x="670" y="1"/>
                  </a:moveTo>
                  <a:cubicBezTo>
                    <a:pt x="366" y="1095"/>
                    <a:pt x="153" y="2189"/>
                    <a:pt x="1" y="3162"/>
                  </a:cubicBezTo>
                  <a:cubicBezTo>
                    <a:pt x="5351" y="5376"/>
                    <a:pt x="11152" y="6384"/>
                    <a:pt x="16995" y="6384"/>
                  </a:cubicBezTo>
                  <a:cubicBezTo>
                    <a:pt x="22704" y="6384"/>
                    <a:pt x="28454" y="5421"/>
                    <a:pt x="33862" y="3679"/>
                  </a:cubicBezTo>
                  <a:cubicBezTo>
                    <a:pt x="34470" y="3466"/>
                    <a:pt x="35047" y="3192"/>
                    <a:pt x="35625" y="2888"/>
                  </a:cubicBezTo>
                  <a:cubicBezTo>
                    <a:pt x="35564" y="2037"/>
                    <a:pt x="35442" y="1095"/>
                    <a:pt x="35260" y="153"/>
                  </a:cubicBezTo>
                  <a:cubicBezTo>
                    <a:pt x="30157" y="2263"/>
                    <a:pt x="24559" y="3219"/>
                    <a:pt x="18914" y="3219"/>
                  </a:cubicBezTo>
                  <a:cubicBezTo>
                    <a:pt x="12690" y="3219"/>
                    <a:pt x="6408" y="2057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5" name="Google Shape;2605;p126"/>
            <p:cNvSpPr/>
            <p:nvPr/>
          </p:nvSpPr>
          <p:spPr>
            <a:xfrm>
              <a:off x="1704722" y="3440762"/>
              <a:ext cx="1450208" cy="264226"/>
            </a:xfrm>
            <a:custGeom>
              <a:avLst/>
              <a:gdLst/>
              <a:ahLst/>
              <a:cxnLst/>
              <a:rect l="l" t="t" r="r" b="b"/>
              <a:pathLst>
                <a:path w="32525" h="5926" extrusionOk="0">
                  <a:moveTo>
                    <a:pt x="30792" y="1"/>
                  </a:moveTo>
                  <a:cubicBezTo>
                    <a:pt x="25681" y="1952"/>
                    <a:pt x="20237" y="3031"/>
                    <a:pt x="14803" y="3031"/>
                  </a:cubicBezTo>
                  <a:cubicBezTo>
                    <a:pt x="10251" y="3031"/>
                    <a:pt x="5705" y="2274"/>
                    <a:pt x="1369" y="639"/>
                  </a:cubicBezTo>
                  <a:cubicBezTo>
                    <a:pt x="852" y="1490"/>
                    <a:pt x="365" y="2402"/>
                    <a:pt x="1" y="3314"/>
                  </a:cubicBezTo>
                  <a:cubicBezTo>
                    <a:pt x="5510" y="4957"/>
                    <a:pt x="11507" y="5926"/>
                    <a:pt x="17415" y="5926"/>
                  </a:cubicBezTo>
                  <a:cubicBezTo>
                    <a:pt x="22654" y="5926"/>
                    <a:pt x="27824" y="5164"/>
                    <a:pt x="32524" y="3435"/>
                  </a:cubicBezTo>
                  <a:cubicBezTo>
                    <a:pt x="32099" y="2250"/>
                    <a:pt x="31521" y="1095"/>
                    <a:pt x="30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6" name="Google Shape;2606;p126"/>
            <p:cNvSpPr/>
            <p:nvPr/>
          </p:nvSpPr>
          <p:spPr>
            <a:xfrm>
              <a:off x="2002875" y="3138550"/>
              <a:ext cx="787460" cy="132113"/>
            </a:xfrm>
            <a:custGeom>
              <a:avLst/>
              <a:gdLst/>
              <a:ahLst/>
              <a:cxnLst/>
              <a:rect l="l" t="t" r="r" b="b"/>
              <a:pathLst>
                <a:path w="17661" h="2963" extrusionOk="0">
                  <a:moveTo>
                    <a:pt x="9089" y="0"/>
                  </a:moveTo>
                  <a:cubicBezTo>
                    <a:pt x="5350" y="0"/>
                    <a:pt x="2372" y="851"/>
                    <a:pt x="1" y="2219"/>
                  </a:cubicBezTo>
                  <a:cubicBezTo>
                    <a:pt x="2403" y="2729"/>
                    <a:pt x="4791" y="2962"/>
                    <a:pt x="7156" y="2962"/>
                  </a:cubicBezTo>
                  <a:cubicBezTo>
                    <a:pt x="10717" y="2962"/>
                    <a:pt x="14227" y="2433"/>
                    <a:pt x="17661" y="1520"/>
                  </a:cubicBezTo>
                  <a:cubicBezTo>
                    <a:pt x="15381" y="578"/>
                    <a:pt x="12554" y="0"/>
                    <a:pt x="9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7" name="Google Shape;2607;p126"/>
            <p:cNvSpPr/>
            <p:nvPr/>
          </p:nvSpPr>
          <p:spPr>
            <a:xfrm>
              <a:off x="2214307" y="3138417"/>
              <a:ext cx="483864" cy="236002"/>
            </a:xfrm>
            <a:custGeom>
              <a:avLst/>
              <a:gdLst/>
              <a:ahLst/>
              <a:cxnLst/>
              <a:rect l="l" t="t" r="r" b="b"/>
              <a:pathLst>
                <a:path w="10852" h="5293" extrusionOk="0">
                  <a:moveTo>
                    <a:pt x="3902" y="1"/>
                  </a:moveTo>
                  <a:cubicBezTo>
                    <a:pt x="2584" y="1"/>
                    <a:pt x="1232" y="99"/>
                    <a:pt x="0" y="368"/>
                  </a:cubicBezTo>
                  <a:cubicBezTo>
                    <a:pt x="0" y="368"/>
                    <a:pt x="92" y="5231"/>
                    <a:pt x="5229" y="5292"/>
                  </a:cubicBezTo>
                  <a:cubicBezTo>
                    <a:pt x="5262" y="5293"/>
                    <a:pt x="5295" y="5293"/>
                    <a:pt x="5329" y="5293"/>
                  </a:cubicBezTo>
                  <a:cubicBezTo>
                    <a:pt x="10372" y="5293"/>
                    <a:pt x="10852" y="733"/>
                    <a:pt x="10852" y="733"/>
                  </a:cubicBezTo>
                  <a:cubicBezTo>
                    <a:pt x="10852" y="733"/>
                    <a:pt x="7499" y="1"/>
                    <a:pt x="3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8" name="Google Shape;2608;p126"/>
            <p:cNvSpPr/>
            <p:nvPr/>
          </p:nvSpPr>
          <p:spPr>
            <a:xfrm>
              <a:off x="2287474" y="3072116"/>
              <a:ext cx="329412" cy="239925"/>
            </a:xfrm>
            <a:custGeom>
              <a:avLst/>
              <a:gdLst/>
              <a:ahLst/>
              <a:cxnLst/>
              <a:rect l="l" t="t" r="r" b="b"/>
              <a:pathLst>
                <a:path w="7388" h="5381" extrusionOk="0">
                  <a:moveTo>
                    <a:pt x="1" y="1"/>
                  </a:moveTo>
                  <a:lnTo>
                    <a:pt x="274" y="3496"/>
                  </a:lnTo>
                  <a:cubicBezTo>
                    <a:pt x="274" y="3496"/>
                    <a:pt x="700" y="5381"/>
                    <a:pt x="3618" y="5381"/>
                  </a:cubicBezTo>
                  <a:cubicBezTo>
                    <a:pt x="6870" y="5381"/>
                    <a:pt x="7357" y="3496"/>
                    <a:pt x="7357" y="3496"/>
                  </a:cubicBezTo>
                  <a:lnTo>
                    <a:pt x="7387" y="366"/>
                  </a:lnTo>
                  <a:lnTo>
                    <a:pt x="7387" y="366"/>
                  </a:lnTo>
                  <a:cubicBezTo>
                    <a:pt x="6608" y="453"/>
                    <a:pt x="5816" y="494"/>
                    <a:pt x="5020" y="494"/>
                  </a:cubicBezTo>
                  <a:cubicBezTo>
                    <a:pt x="3334" y="494"/>
                    <a:pt x="1632" y="31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9" name="Google Shape;2609;p126"/>
            <p:cNvSpPr/>
            <p:nvPr/>
          </p:nvSpPr>
          <p:spPr>
            <a:xfrm>
              <a:off x="2278022" y="2928500"/>
              <a:ext cx="341540" cy="165687"/>
            </a:xfrm>
            <a:custGeom>
              <a:avLst/>
              <a:gdLst/>
              <a:ahLst/>
              <a:cxnLst/>
              <a:rect l="l" t="t" r="r" b="b"/>
              <a:pathLst>
                <a:path w="7660" h="3716" extrusionOk="0">
                  <a:moveTo>
                    <a:pt x="7660" y="0"/>
                  </a:moveTo>
                  <a:lnTo>
                    <a:pt x="0" y="790"/>
                  </a:lnTo>
                  <a:lnTo>
                    <a:pt x="213" y="3222"/>
                  </a:lnTo>
                  <a:cubicBezTo>
                    <a:pt x="1844" y="3532"/>
                    <a:pt x="3546" y="3715"/>
                    <a:pt x="5232" y="3715"/>
                  </a:cubicBezTo>
                  <a:cubicBezTo>
                    <a:pt x="6028" y="3715"/>
                    <a:pt x="6820" y="3674"/>
                    <a:pt x="7599" y="3587"/>
                  </a:cubicBezTo>
                  <a:lnTo>
                    <a:pt x="766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0" name="Google Shape;2610;p126"/>
            <p:cNvSpPr/>
            <p:nvPr/>
          </p:nvSpPr>
          <p:spPr>
            <a:xfrm>
              <a:off x="1764379" y="1740074"/>
              <a:ext cx="1222500" cy="1298656"/>
            </a:xfrm>
            <a:custGeom>
              <a:avLst/>
              <a:gdLst/>
              <a:ahLst/>
              <a:cxnLst/>
              <a:rect l="l" t="t" r="r" b="b"/>
              <a:pathLst>
                <a:path w="27418" h="29126" extrusionOk="0">
                  <a:moveTo>
                    <a:pt x="15957" y="1"/>
                  </a:moveTo>
                  <a:cubicBezTo>
                    <a:pt x="14340" y="1"/>
                    <a:pt x="12560" y="229"/>
                    <a:pt x="10639" y="696"/>
                  </a:cubicBezTo>
                  <a:cubicBezTo>
                    <a:pt x="2736" y="2642"/>
                    <a:pt x="0" y="9572"/>
                    <a:pt x="1915" y="18265"/>
                  </a:cubicBezTo>
                  <a:cubicBezTo>
                    <a:pt x="3732" y="26413"/>
                    <a:pt x="9474" y="29125"/>
                    <a:pt x="15277" y="29125"/>
                  </a:cubicBezTo>
                  <a:cubicBezTo>
                    <a:pt x="15687" y="29125"/>
                    <a:pt x="16096" y="29112"/>
                    <a:pt x="16505" y="29086"/>
                  </a:cubicBezTo>
                  <a:cubicBezTo>
                    <a:pt x="23101" y="28660"/>
                    <a:pt x="27417" y="23341"/>
                    <a:pt x="27417" y="17931"/>
                  </a:cubicBezTo>
                  <a:cubicBezTo>
                    <a:pt x="27417" y="11000"/>
                    <a:pt x="25624" y="6259"/>
                    <a:pt x="25624" y="6259"/>
                  </a:cubicBezTo>
                  <a:cubicBezTo>
                    <a:pt x="24406" y="2192"/>
                    <a:pt x="20965" y="1"/>
                    <a:pt x="159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1" name="Google Shape;2611;p126"/>
            <p:cNvSpPr/>
            <p:nvPr/>
          </p:nvSpPr>
          <p:spPr>
            <a:xfrm>
              <a:off x="2864832" y="2474871"/>
              <a:ext cx="288749" cy="327629"/>
            </a:xfrm>
            <a:custGeom>
              <a:avLst/>
              <a:gdLst/>
              <a:ahLst/>
              <a:cxnLst/>
              <a:rect l="l" t="t" r="r" b="b"/>
              <a:pathLst>
                <a:path w="6476" h="7348" extrusionOk="0">
                  <a:moveTo>
                    <a:pt x="3205" y="0"/>
                  </a:moveTo>
                  <a:cubicBezTo>
                    <a:pt x="2240" y="0"/>
                    <a:pt x="1429" y="295"/>
                    <a:pt x="1429" y="295"/>
                  </a:cubicBezTo>
                  <a:lnTo>
                    <a:pt x="0" y="5372"/>
                  </a:lnTo>
                  <a:cubicBezTo>
                    <a:pt x="662" y="6656"/>
                    <a:pt x="1955" y="7348"/>
                    <a:pt x="3204" y="7348"/>
                  </a:cubicBezTo>
                  <a:cubicBezTo>
                    <a:pt x="4880" y="7348"/>
                    <a:pt x="6475" y="6101"/>
                    <a:pt x="6353" y="3365"/>
                  </a:cubicBezTo>
                  <a:cubicBezTo>
                    <a:pt x="6211" y="580"/>
                    <a:pt x="4558" y="0"/>
                    <a:pt x="32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2" name="Google Shape;2612;p126"/>
            <p:cNvSpPr/>
            <p:nvPr/>
          </p:nvSpPr>
          <p:spPr>
            <a:xfrm>
              <a:off x="2390470" y="2691297"/>
              <a:ext cx="89532" cy="59703"/>
            </a:xfrm>
            <a:custGeom>
              <a:avLst/>
              <a:gdLst/>
              <a:ahLst/>
              <a:cxnLst/>
              <a:rect l="l" t="t" r="r" b="b"/>
              <a:pathLst>
                <a:path w="2008" h="1339" extrusionOk="0">
                  <a:moveTo>
                    <a:pt x="92" y="1"/>
                  </a:moveTo>
                  <a:cubicBezTo>
                    <a:pt x="31" y="1"/>
                    <a:pt x="1" y="62"/>
                    <a:pt x="1" y="92"/>
                  </a:cubicBezTo>
                  <a:cubicBezTo>
                    <a:pt x="1" y="122"/>
                    <a:pt x="183" y="1338"/>
                    <a:pt x="1642" y="1338"/>
                  </a:cubicBezTo>
                  <a:cubicBezTo>
                    <a:pt x="1733" y="1338"/>
                    <a:pt x="1825" y="1338"/>
                    <a:pt x="1916" y="1308"/>
                  </a:cubicBezTo>
                  <a:cubicBezTo>
                    <a:pt x="1977" y="1308"/>
                    <a:pt x="2007" y="1277"/>
                    <a:pt x="2007" y="1217"/>
                  </a:cubicBezTo>
                  <a:cubicBezTo>
                    <a:pt x="2007" y="1156"/>
                    <a:pt x="1977" y="1125"/>
                    <a:pt x="1916" y="1125"/>
                  </a:cubicBezTo>
                  <a:cubicBezTo>
                    <a:pt x="1820" y="1135"/>
                    <a:pt x="1730" y="1139"/>
                    <a:pt x="1645" y="1139"/>
                  </a:cubicBezTo>
                  <a:cubicBezTo>
                    <a:pt x="348" y="1139"/>
                    <a:pt x="214" y="121"/>
                    <a:pt x="214" y="92"/>
                  </a:cubicBezTo>
                  <a:cubicBezTo>
                    <a:pt x="183" y="3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3" name="Google Shape;2613;p126"/>
            <p:cNvSpPr/>
            <p:nvPr/>
          </p:nvSpPr>
          <p:spPr>
            <a:xfrm>
              <a:off x="2016430" y="2636276"/>
              <a:ext cx="291424" cy="156190"/>
            </a:xfrm>
            <a:custGeom>
              <a:avLst/>
              <a:gdLst/>
              <a:ahLst/>
              <a:cxnLst/>
              <a:rect l="l" t="t" r="r" b="b"/>
              <a:pathLst>
                <a:path w="6536" h="3503" extrusionOk="0">
                  <a:moveTo>
                    <a:pt x="2494" y="1"/>
                  </a:moveTo>
                  <a:cubicBezTo>
                    <a:pt x="1276" y="1"/>
                    <a:pt x="325" y="434"/>
                    <a:pt x="183" y="1144"/>
                  </a:cubicBezTo>
                  <a:cubicBezTo>
                    <a:pt x="1" y="2056"/>
                    <a:pt x="1217" y="3059"/>
                    <a:pt x="2949" y="3393"/>
                  </a:cubicBezTo>
                  <a:cubicBezTo>
                    <a:pt x="3327" y="3467"/>
                    <a:pt x="3696" y="3502"/>
                    <a:pt x="4043" y="3502"/>
                  </a:cubicBezTo>
                  <a:cubicBezTo>
                    <a:pt x="5260" y="3502"/>
                    <a:pt x="6212" y="3069"/>
                    <a:pt x="6353" y="2359"/>
                  </a:cubicBezTo>
                  <a:cubicBezTo>
                    <a:pt x="6536" y="1448"/>
                    <a:pt x="5290" y="445"/>
                    <a:pt x="3587" y="110"/>
                  </a:cubicBezTo>
                  <a:cubicBezTo>
                    <a:pt x="3210" y="36"/>
                    <a:pt x="2841" y="1"/>
                    <a:pt x="2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4" name="Google Shape;2614;p126"/>
            <p:cNvSpPr/>
            <p:nvPr/>
          </p:nvSpPr>
          <p:spPr>
            <a:xfrm>
              <a:off x="1686307" y="2474871"/>
              <a:ext cx="289507" cy="327629"/>
            </a:xfrm>
            <a:custGeom>
              <a:avLst/>
              <a:gdLst/>
              <a:ahLst/>
              <a:cxnLst/>
              <a:rect l="l" t="t" r="r" b="b"/>
              <a:pathLst>
                <a:path w="6493" h="7348" extrusionOk="0">
                  <a:moveTo>
                    <a:pt x="3269" y="0"/>
                  </a:moveTo>
                  <a:cubicBezTo>
                    <a:pt x="1925" y="0"/>
                    <a:pt x="282" y="580"/>
                    <a:pt x="140" y="3365"/>
                  </a:cubicBezTo>
                  <a:cubicBezTo>
                    <a:pt x="1" y="6101"/>
                    <a:pt x="1589" y="7348"/>
                    <a:pt x="3267" y="7348"/>
                  </a:cubicBezTo>
                  <a:cubicBezTo>
                    <a:pt x="4518" y="7348"/>
                    <a:pt x="5818" y="6656"/>
                    <a:pt x="6493" y="5372"/>
                  </a:cubicBezTo>
                  <a:lnTo>
                    <a:pt x="5034" y="295"/>
                  </a:lnTo>
                  <a:cubicBezTo>
                    <a:pt x="5034" y="295"/>
                    <a:pt x="4228" y="0"/>
                    <a:pt x="32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5" name="Google Shape;2615;p126"/>
            <p:cNvSpPr/>
            <p:nvPr/>
          </p:nvSpPr>
          <p:spPr>
            <a:xfrm>
              <a:off x="2031366" y="2279980"/>
              <a:ext cx="238543" cy="130062"/>
            </a:xfrm>
            <a:custGeom>
              <a:avLst/>
              <a:gdLst/>
              <a:ahLst/>
              <a:cxnLst/>
              <a:rect l="l" t="t" r="r" b="b"/>
              <a:pathLst>
                <a:path w="5350" h="2917" extrusionOk="0">
                  <a:moveTo>
                    <a:pt x="4180" y="1"/>
                  </a:moveTo>
                  <a:cubicBezTo>
                    <a:pt x="3712" y="1"/>
                    <a:pt x="3029" y="203"/>
                    <a:pt x="2006" y="745"/>
                  </a:cubicBezTo>
                  <a:cubicBezTo>
                    <a:pt x="0" y="1809"/>
                    <a:pt x="942" y="2660"/>
                    <a:pt x="942" y="2660"/>
                  </a:cubicBezTo>
                  <a:cubicBezTo>
                    <a:pt x="1129" y="2836"/>
                    <a:pt x="1366" y="2916"/>
                    <a:pt x="1658" y="2916"/>
                  </a:cubicBezTo>
                  <a:cubicBezTo>
                    <a:pt x="2176" y="2916"/>
                    <a:pt x="2864" y="2663"/>
                    <a:pt x="3739" y="2235"/>
                  </a:cubicBezTo>
                  <a:cubicBezTo>
                    <a:pt x="4894" y="1657"/>
                    <a:pt x="5350" y="928"/>
                    <a:pt x="5046" y="442"/>
                  </a:cubicBezTo>
                  <a:cubicBezTo>
                    <a:pt x="4882" y="188"/>
                    <a:pt x="4630" y="1"/>
                    <a:pt x="4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6" name="Google Shape;2616;p126"/>
            <p:cNvSpPr/>
            <p:nvPr/>
          </p:nvSpPr>
          <p:spPr>
            <a:xfrm>
              <a:off x="2158751" y="2489361"/>
              <a:ext cx="86767" cy="105762"/>
            </a:xfrm>
            <a:custGeom>
              <a:avLst/>
              <a:gdLst/>
              <a:ahLst/>
              <a:cxnLst/>
              <a:rect l="l" t="t" r="r" b="b"/>
              <a:pathLst>
                <a:path w="1946" h="2372" extrusionOk="0">
                  <a:moveTo>
                    <a:pt x="973" y="1"/>
                  </a:moveTo>
                  <a:cubicBezTo>
                    <a:pt x="456" y="1"/>
                    <a:pt x="0" y="548"/>
                    <a:pt x="0" y="1186"/>
                  </a:cubicBezTo>
                  <a:cubicBezTo>
                    <a:pt x="0" y="1825"/>
                    <a:pt x="456" y="2372"/>
                    <a:pt x="973" y="2372"/>
                  </a:cubicBezTo>
                  <a:cubicBezTo>
                    <a:pt x="1520" y="2372"/>
                    <a:pt x="1946" y="1825"/>
                    <a:pt x="1946" y="1186"/>
                  </a:cubicBezTo>
                  <a:cubicBezTo>
                    <a:pt x="1946" y="548"/>
                    <a:pt x="1520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7" name="Google Shape;2617;p126"/>
            <p:cNvSpPr/>
            <p:nvPr/>
          </p:nvSpPr>
          <p:spPr>
            <a:xfrm>
              <a:off x="2572073" y="2636276"/>
              <a:ext cx="291468" cy="156190"/>
            </a:xfrm>
            <a:custGeom>
              <a:avLst/>
              <a:gdLst/>
              <a:ahLst/>
              <a:cxnLst/>
              <a:rect l="l" t="t" r="r" b="b"/>
              <a:pathLst>
                <a:path w="6537" h="3503" extrusionOk="0">
                  <a:moveTo>
                    <a:pt x="4043" y="1"/>
                  </a:moveTo>
                  <a:cubicBezTo>
                    <a:pt x="3696" y="1"/>
                    <a:pt x="3327" y="36"/>
                    <a:pt x="2949" y="110"/>
                  </a:cubicBezTo>
                  <a:cubicBezTo>
                    <a:pt x="1247" y="445"/>
                    <a:pt x="1" y="1448"/>
                    <a:pt x="183" y="2359"/>
                  </a:cubicBezTo>
                  <a:cubicBezTo>
                    <a:pt x="325" y="3069"/>
                    <a:pt x="1277" y="3502"/>
                    <a:pt x="2494" y="3502"/>
                  </a:cubicBezTo>
                  <a:cubicBezTo>
                    <a:pt x="2841" y="3502"/>
                    <a:pt x="3210" y="3467"/>
                    <a:pt x="3588" y="3393"/>
                  </a:cubicBezTo>
                  <a:cubicBezTo>
                    <a:pt x="5290" y="3059"/>
                    <a:pt x="6536" y="2056"/>
                    <a:pt x="6354" y="1144"/>
                  </a:cubicBezTo>
                  <a:cubicBezTo>
                    <a:pt x="6212" y="434"/>
                    <a:pt x="5260" y="1"/>
                    <a:pt x="4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8" name="Google Shape;2618;p126"/>
            <p:cNvSpPr/>
            <p:nvPr/>
          </p:nvSpPr>
          <p:spPr>
            <a:xfrm>
              <a:off x="2610061" y="2279980"/>
              <a:ext cx="238543" cy="130062"/>
            </a:xfrm>
            <a:custGeom>
              <a:avLst/>
              <a:gdLst/>
              <a:ahLst/>
              <a:cxnLst/>
              <a:rect l="l" t="t" r="r" b="b"/>
              <a:pathLst>
                <a:path w="5350" h="2917" extrusionOk="0">
                  <a:moveTo>
                    <a:pt x="1158" y="1"/>
                  </a:moveTo>
                  <a:cubicBezTo>
                    <a:pt x="704" y="1"/>
                    <a:pt x="453" y="188"/>
                    <a:pt x="304" y="442"/>
                  </a:cubicBezTo>
                  <a:cubicBezTo>
                    <a:pt x="0" y="928"/>
                    <a:pt x="456" y="1657"/>
                    <a:pt x="1611" y="2235"/>
                  </a:cubicBezTo>
                  <a:cubicBezTo>
                    <a:pt x="2486" y="2663"/>
                    <a:pt x="3174" y="2916"/>
                    <a:pt x="3692" y="2916"/>
                  </a:cubicBezTo>
                  <a:cubicBezTo>
                    <a:pt x="3984" y="2916"/>
                    <a:pt x="4221" y="2836"/>
                    <a:pt x="4407" y="2660"/>
                  </a:cubicBezTo>
                  <a:cubicBezTo>
                    <a:pt x="4407" y="2660"/>
                    <a:pt x="5350" y="1809"/>
                    <a:pt x="3344" y="745"/>
                  </a:cubicBezTo>
                  <a:cubicBezTo>
                    <a:pt x="2321" y="203"/>
                    <a:pt x="1630" y="1"/>
                    <a:pt x="11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9" name="Google Shape;2619;p126"/>
            <p:cNvSpPr/>
            <p:nvPr/>
          </p:nvSpPr>
          <p:spPr>
            <a:xfrm>
              <a:off x="2615456" y="2489361"/>
              <a:ext cx="86767" cy="105762"/>
            </a:xfrm>
            <a:custGeom>
              <a:avLst/>
              <a:gdLst/>
              <a:ahLst/>
              <a:cxnLst/>
              <a:rect l="l" t="t" r="r" b="b"/>
              <a:pathLst>
                <a:path w="1946" h="2372" extrusionOk="0">
                  <a:moveTo>
                    <a:pt x="973" y="1"/>
                  </a:moveTo>
                  <a:cubicBezTo>
                    <a:pt x="426" y="1"/>
                    <a:pt x="1" y="548"/>
                    <a:pt x="1" y="1186"/>
                  </a:cubicBezTo>
                  <a:cubicBezTo>
                    <a:pt x="1" y="1825"/>
                    <a:pt x="426" y="2372"/>
                    <a:pt x="973" y="2372"/>
                  </a:cubicBezTo>
                  <a:cubicBezTo>
                    <a:pt x="1490" y="2372"/>
                    <a:pt x="1946" y="1825"/>
                    <a:pt x="1946" y="1186"/>
                  </a:cubicBezTo>
                  <a:cubicBezTo>
                    <a:pt x="1946" y="548"/>
                    <a:pt x="1490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0" name="Google Shape;2620;p126"/>
            <p:cNvSpPr/>
            <p:nvPr/>
          </p:nvSpPr>
          <p:spPr>
            <a:xfrm>
              <a:off x="2372858" y="2208863"/>
              <a:ext cx="174872" cy="439142"/>
            </a:xfrm>
            <a:custGeom>
              <a:avLst/>
              <a:gdLst/>
              <a:ahLst/>
              <a:cxnLst/>
              <a:rect l="l" t="t" r="r" b="b"/>
              <a:pathLst>
                <a:path w="3922" h="9849" extrusionOk="0">
                  <a:moveTo>
                    <a:pt x="518" y="0"/>
                  </a:moveTo>
                  <a:cubicBezTo>
                    <a:pt x="457" y="0"/>
                    <a:pt x="426" y="30"/>
                    <a:pt x="396" y="91"/>
                  </a:cubicBezTo>
                  <a:cubicBezTo>
                    <a:pt x="366" y="729"/>
                    <a:pt x="1" y="6201"/>
                    <a:pt x="426" y="6900"/>
                  </a:cubicBezTo>
                  <a:cubicBezTo>
                    <a:pt x="565" y="7107"/>
                    <a:pt x="792" y="7295"/>
                    <a:pt x="1181" y="7295"/>
                  </a:cubicBezTo>
                  <a:cubicBezTo>
                    <a:pt x="1475" y="7295"/>
                    <a:pt x="1861" y="7188"/>
                    <a:pt x="2372" y="6900"/>
                  </a:cubicBezTo>
                  <a:cubicBezTo>
                    <a:pt x="2402" y="6869"/>
                    <a:pt x="2402" y="6869"/>
                    <a:pt x="2432" y="6869"/>
                  </a:cubicBezTo>
                  <a:cubicBezTo>
                    <a:pt x="2580" y="6789"/>
                    <a:pt x="2716" y="6750"/>
                    <a:pt x="2841" y="6750"/>
                  </a:cubicBezTo>
                  <a:cubicBezTo>
                    <a:pt x="2997" y="6750"/>
                    <a:pt x="3135" y="6812"/>
                    <a:pt x="3253" y="6930"/>
                  </a:cubicBezTo>
                  <a:cubicBezTo>
                    <a:pt x="3618" y="7265"/>
                    <a:pt x="3709" y="8085"/>
                    <a:pt x="3435" y="8602"/>
                  </a:cubicBezTo>
                  <a:cubicBezTo>
                    <a:pt x="3101" y="9301"/>
                    <a:pt x="2341" y="9666"/>
                    <a:pt x="2311" y="9666"/>
                  </a:cubicBezTo>
                  <a:cubicBezTo>
                    <a:pt x="2280" y="9666"/>
                    <a:pt x="2250" y="9727"/>
                    <a:pt x="2280" y="9787"/>
                  </a:cubicBezTo>
                  <a:cubicBezTo>
                    <a:pt x="2280" y="9818"/>
                    <a:pt x="2341" y="9848"/>
                    <a:pt x="2372" y="9848"/>
                  </a:cubicBezTo>
                  <a:cubicBezTo>
                    <a:pt x="2372" y="9848"/>
                    <a:pt x="2402" y="9848"/>
                    <a:pt x="2402" y="9818"/>
                  </a:cubicBezTo>
                  <a:cubicBezTo>
                    <a:pt x="2432" y="9818"/>
                    <a:pt x="3253" y="9453"/>
                    <a:pt x="3618" y="8693"/>
                  </a:cubicBezTo>
                  <a:cubicBezTo>
                    <a:pt x="3922" y="8085"/>
                    <a:pt x="3800" y="7204"/>
                    <a:pt x="3405" y="6778"/>
                  </a:cubicBezTo>
                  <a:cubicBezTo>
                    <a:pt x="3251" y="6624"/>
                    <a:pt x="3059" y="6547"/>
                    <a:pt x="2850" y="6547"/>
                  </a:cubicBezTo>
                  <a:cubicBezTo>
                    <a:pt x="2687" y="6547"/>
                    <a:pt x="2514" y="6594"/>
                    <a:pt x="2341" y="6687"/>
                  </a:cubicBezTo>
                  <a:cubicBezTo>
                    <a:pt x="2311" y="6717"/>
                    <a:pt x="2311" y="6717"/>
                    <a:pt x="2280" y="6717"/>
                  </a:cubicBezTo>
                  <a:cubicBezTo>
                    <a:pt x="1834" y="6988"/>
                    <a:pt x="1472" y="7117"/>
                    <a:pt x="1184" y="7117"/>
                  </a:cubicBezTo>
                  <a:cubicBezTo>
                    <a:pt x="923" y="7117"/>
                    <a:pt x="723" y="7011"/>
                    <a:pt x="578" y="6809"/>
                  </a:cubicBezTo>
                  <a:cubicBezTo>
                    <a:pt x="244" y="6261"/>
                    <a:pt x="487" y="1793"/>
                    <a:pt x="609" y="122"/>
                  </a:cubicBezTo>
                  <a:cubicBezTo>
                    <a:pt x="609" y="61"/>
                    <a:pt x="57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1" name="Google Shape;2621;p126"/>
            <p:cNvSpPr/>
            <p:nvPr/>
          </p:nvSpPr>
          <p:spPr>
            <a:xfrm>
              <a:off x="1424180" y="1567076"/>
              <a:ext cx="1875752" cy="908782"/>
            </a:xfrm>
            <a:custGeom>
              <a:avLst/>
              <a:gdLst/>
              <a:ahLst/>
              <a:cxnLst/>
              <a:rect l="l" t="t" r="r" b="b"/>
              <a:pathLst>
                <a:path w="42069" h="20382" extrusionOk="0">
                  <a:moveTo>
                    <a:pt x="22825" y="0"/>
                  </a:moveTo>
                  <a:cubicBezTo>
                    <a:pt x="16894" y="0"/>
                    <a:pt x="13289" y="2298"/>
                    <a:pt x="12372" y="4455"/>
                  </a:cubicBezTo>
                  <a:cubicBezTo>
                    <a:pt x="12372" y="4455"/>
                    <a:pt x="578" y="4546"/>
                    <a:pt x="1" y="14394"/>
                  </a:cubicBezTo>
                  <a:cubicBezTo>
                    <a:pt x="4043" y="20078"/>
                    <a:pt x="9211" y="20382"/>
                    <a:pt x="9211" y="20382"/>
                  </a:cubicBezTo>
                  <a:cubicBezTo>
                    <a:pt x="9211" y="20382"/>
                    <a:pt x="12281" y="19379"/>
                    <a:pt x="14348" y="14941"/>
                  </a:cubicBezTo>
                  <a:cubicBezTo>
                    <a:pt x="16384" y="10504"/>
                    <a:pt x="15867" y="10017"/>
                    <a:pt x="15867" y="10017"/>
                  </a:cubicBezTo>
                  <a:lnTo>
                    <a:pt x="15867" y="10017"/>
                  </a:lnTo>
                  <a:cubicBezTo>
                    <a:pt x="15868" y="10017"/>
                    <a:pt x="18512" y="10655"/>
                    <a:pt x="25503" y="12905"/>
                  </a:cubicBezTo>
                  <a:cubicBezTo>
                    <a:pt x="30123" y="14394"/>
                    <a:pt x="31521" y="19561"/>
                    <a:pt x="35716" y="20352"/>
                  </a:cubicBezTo>
                  <a:cubicBezTo>
                    <a:pt x="35716" y="20352"/>
                    <a:pt x="42068" y="15792"/>
                    <a:pt x="40518" y="11628"/>
                  </a:cubicBezTo>
                  <a:cubicBezTo>
                    <a:pt x="38634" y="6522"/>
                    <a:pt x="34773" y="1689"/>
                    <a:pt x="27205" y="382"/>
                  </a:cubicBezTo>
                  <a:cubicBezTo>
                    <a:pt x="25629" y="118"/>
                    <a:pt x="24167" y="0"/>
                    <a:pt x="2282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2" name="Google Shape;2622;p126"/>
            <p:cNvSpPr/>
            <p:nvPr/>
          </p:nvSpPr>
          <p:spPr>
            <a:xfrm>
              <a:off x="1834827" y="3203603"/>
              <a:ext cx="1171002" cy="920241"/>
            </a:xfrm>
            <a:custGeom>
              <a:avLst/>
              <a:gdLst/>
              <a:ahLst/>
              <a:cxnLst/>
              <a:rect l="l" t="t" r="r" b="b"/>
              <a:pathLst>
                <a:path w="26263" h="20639" extrusionOk="0">
                  <a:moveTo>
                    <a:pt x="5259" y="0"/>
                  </a:moveTo>
                  <a:cubicBezTo>
                    <a:pt x="3162" y="669"/>
                    <a:pt x="2007" y="1946"/>
                    <a:pt x="2007" y="1946"/>
                  </a:cubicBezTo>
                  <a:lnTo>
                    <a:pt x="1" y="20639"/>
                  </a:lnTo>
                  <a:lnTo>
                    <a:pt x="26263" y="20639"/>
                  </a:lnTo>
                  <a:lnTo>
                    <a:pt x="24864" y="2006"/>
                  </a:lnTo>
                  <a:cubicBezTo>
                    <a:pt x="24165" y="1034"/>
                    <a:pt x="21977" y="304"/>
                    <a:pt x="21977" y="304"/>
                  </a:cubicBezTo>
                  <a:lnTo>
                    <a:pt x="21977" y="304"/>
                  </a:lnTo>
                  <a:lnTo>
                    <a:pt x="22190" y="13314"/>
                  </a:lnTo>
                  <a:lnTo>
                    <a:pt x="5381" y="13283"/>
                  </a:lnTo>
                  <a:lnTo>
                    <a:pt x="5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3" name="Google Shape;2623;p126"/>
            <p:cNvSpPr/>
            <p:nvPr/>
          </p:nvSpPr>
          <p:spPr>
            <a:xfrm>
              <a:off x="2158751" y="3919182"/>
              <a:ext cx="582803" cy="204657"/>
            </a:xfrm>
            <a:custGeom>
              <a:avLst/>
              <a:gdLst/>
              <a:ahLst/>
              <a:cxnLst/>
              <a:rect l="l" t="t" r="r" b="b"/>
              <a:pathLst>
                <a:path w="13071" h="4590" extrusionOk="0">
                  <a:moveTo>
                    <a:pt x="0" y="0"/>
                  </a:moveTo>
                  <a:lnTo>
                    <a:pt x="0" y="4590"/>
                  </a:lnTo>
                  <a:lnTo>
                    <a:pt x="13070" y="4590"/>
                  </a:lnTo>
                  <a:lnTo>
                    <a:pt x="13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6" name="Picture 15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80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Vai trò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08" name="Google Shape;1808;p80"/>
          <p:cNvSpPr/>
          <p:nvPr/>
        </p:nvSpPr>
        <p:spPr>
          <a:xfrm>
            <a:off x="2446200" y="1580900"/>
            <a:ext cx="4251600" cy="2961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9" name="Google Shape;1809;p80"/>
          <p:cNvSpPr txBox="1"/>
          <p:nvPr/>
        </p:nvSpPr>
        <p:spPr>
          <a:xfrm>
            <a:off x="2978025" y="1352450"/>
            <a:ext cx="3188100" cy="46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5485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>
                <a:solidFill>
                  <a:schemeClr val="dk1"/>
                </a:solidFill>
                <a:latin typeface="Calibri" panose="020F0502020204030204" charset="0"/>
                <a:ea typeface="Hammersmith One" panose="02010703030501060504"/>
                <a:cs typeface="Calibri" panose="020F0502020204030204" charset="0"/>
                <a:sym typeface="Hammersmith One" panose="02010703030501060504"/>
              </a:rPr>
              <a:t>MOCKUP</a:t>
            </a:r>
            <a:br>
              <a:rPr lang="en-GB" sz="1800" b="1">
                <a:solidFill>
                  <a:schemeClr val="dk1"/>
                </a:solidFill>
                <a:latin typeface="Glass Antiqua" panose="02000506000000020004"/>
                <a:ea typeface="Glass Antiqua" panose="02000506000000020004"/>
                <a:cs typeface="Glass Antiqua" panose="02000506000000020004"/>
                <a:sym typeface="Glass Antiqua" panose="02000506000000020004"/>
              </a:rPr>
            </a:br>
            <a:endParaRPr sz="900" b="1">
              <a:solidFill>
                <a:schemeClr val="dk1"/>
              </a:solidFill>
              <a:latin typeface="Glass Antiqua" panose="02000506000000020004"/>
              <a:ea typeface="Glass Antiqua" panose="02000506000000020004"/>
              <a:cs typeface="Glass Antiqua" panose="02000506000000020004"/>
              <a:sym typeface="Glass Antiqua" panose="02000506000000020004"/>
            </a:endParaRPr>
          </a:p>
        </p:txBody>
      </p:sp>
      <p:sp>
        <p:nvSpPr>
          <p:cNvPr id="1810" name="Google Shape;1810;p80"/>
          <p:cNvSpPr txBox="1"/>
          <p:nvPr/>
        </p:nvSpPr>
        <p:spPr>
          <a:xfrm>
            <a:off x="2555875" y="2067560"/>
            <a:ext cx="4050665" cy="6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2400">
                <a:solidFill>
                  <a:schemeClr val="accent2"/>
                </a:solidFill>
                <a:latin typeface="Calibri" panose="020F0502020204030204" charset="0"/>
                <a:ea typeface="Manjari" panose="02000503000000000000"/>
                <a:cs typeface="Calibri" panose="020F0502020204030204" charset="0"/>
                <a:sym typeface="Manjari" panose="02000503000000000000"/>
              </a:rPr>
              <a:t>- Xác thực CONCEPT, bố cục.</a:t>
            </a:r>
            <a:endParaRPr lang="en-US" altLang="en-GB" sz="2400">
              <a:solidFill>
                <a:schemeClr val="accent2"/>
              </a:solidFill>
              <a:latin typeface="Calibri" panose="020F0502020204030204" charset="0"/>
              <a:ea typeface="Manjari" panose="02000503000000000000"/>
              <a:cs typeface="Calibri" panose="020F0502020204030204" charset="0"/>
              <a:sym typeface="Manjari" panose="02000503000000000000"/>
            </a:endParaRPr>
          </a:p>
        </p:txBody>
      </p:sp>
      <p:sp>
        <p:nvSpPr>
          <p:cNvPr id="3" name="Google Shape;1810;p80"/>
          <p:cNvSpPr txBox="1"/>
          <p:nvPr/>
        </p:nvSpPr>
        <p:spPr>
          <a:xfrm>
            <a:off x="2575560" y="2823845"/>
            <a:ext cx="4050665" cy="6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2400">
                <a:solidFill>
                  <a:schemeClr val="accent2"/>
                </a:solidFill>
                <a:latin typeface="Calibri" panose="020F0502020204030204" charset="0"/>
                <a:ea typeface="Manjari" panose="02000503000000000000"/>
                <a:cs typeface="Calibri" panose="020F0502020204030204" charset="0"/>
                <a:sym typeface="Manjari" panose="02000503000000000000"/>
              </a:rPr>
              <a:t>- Bàn giao phát triển liền mạch.</a:t>
            </a:r>
            <a:endParaRPr lang="en-US" altLang="en-GB" sz="2400">
              <a:solidFill>
                <a:schemeClr val="accent2"/>
              </a:solidFill>
              <a:latin typeface="Calibri" panose="020F0502020204030204" charset="0"/>
              <a:ea typeface="Manjari" panose="02000503000000000000"/>
              <a:cs typeface="Calibri" panose="020F0502020204030204" charset="0"/>
              <a:sym typeface="Manjari" panose="02000503000000000000"/>
            </a:endParaRPr>
          </a:p>
        </p:txBody>
      </p:sp>
      <p:sp>
        <p:nvSpPr>
          <p:cNvPr id="2" name="Google Shape;1810;p80"/>
          <p:cNvSpPr txBox="1"/>
          <p:nvPr/>
        </p:nvSpPr>
        <p:spPr>
          <a:xfrm>
            <a:off x="2575560" y="3651885"/>
            <a:ext cx="4050665" cy="6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2400">
                <a:solidFill>
                  <a:schemeClr val="accent2"/>
                </a:solidFill>
                <a:latin typeface="Calibri" panose="020F0502020204030204" charset="0"/>
                <a:ea typeface="Manjari" panose="02000503000000000000"/>
                <a:cs typeface="Calibri" panose="020F0502020204030204" charset="0"/>
                <a:sym typeface="Manjari" panose="02000503000000000000"/>
              </a:rPr>
              <a:t>- Hỗ trợ tiếp thị và bán hàng.</a:t>
            </a:r>
            <a:endParaRPr lang="en-US" altLang="en-GB" sz="2400">
              <a:solidFill>
                <a:schemeClr val="accent2"/>
              </a:solidFill>
              <a:latin typeface="Calibri" panose="020F0502020204030204" charset="0"/>
              <a:ea typeface="Manjari" panose="02000503000000000000"/>
              <a:cs typeface="Calibri" panose="020F0502020204030204" charset="0"/>
              <a:sym typeface="Manjari" panose="02000503000000000000"/>
            </a:endParaRPr>
          </a:p>
        </p:txBody>
      </p:sp>
      <p:pic>
        <p:nvPicPr>
          <p:cNvPr id="4" name="Picture 3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  <p:pic>
        <p:nvPicPr>
          <p:cNvPr id="5" name="Picture 4" descr="c196a7a9625ca3dad7118413a36e3f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339725"/>
            <a:ext cx="4590415" cy="4672330"/>
          </a:xfrm>
          <a:prstGeom prst="rect">
            <a:avLst/>
          </a:prstGeom>
        </p:spPr>
      </p:pic>
      <p:sp>
        <p:nvSpPr>
          <p:cNvPr id="1807" name="Google Shape;1807;p80"/>
          <p:cNvSpPr txBox="1"/>
          <p:nvPr/>
        </p:nvSpPr>
        <p:spPr>
          <a:xfrm>
            <a:off x="467360" y="2283460"/>
            <a:ext cx="2303780" cy="54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3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Prototype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title" idx="2"/>
          </p:nvPr>
        </p:nvSpPr>
        <p:spPr>
          <a:xfrm>
            <a:off x="611505" y="51435"/>
            <a:ext cx="8397875" cy="1213485"/>
          </a:xfrm>
        </p:spPr>
        <p:txBody>
          <a:bodyPr/>
          <a:p>
            <a:r>
              <a:rPr lang="en-US" sz="4000">
                <a:latin typeface="Calibri" panose="020F0502020204030204" charset="0"/>
                <a:cs typeface="Calibri" panose="020F0502020204030204" charset="0"/>
              </a:rPr>
              <a:t>Lợi ích khi sử dụng Prototype</a:t>
            </a:r>
            <a:endParaRPr lang="en-US" sz="4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27405" y="1347470"/>
            <a:ext cx="7368540" cy="3365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sz="2800" b="1">
                <a:latin typeface="Calibri Light" panose="020F0302020204030204" charset="0"/>
                <a:cs typeface="Calibri Light" panose="020F0302020204030204" charset="0"/>
              </a:rPr>
              <a:t>- Đánh giá được ưu, khuyết điểm của sản phẩm.</a:t>
            </a:r>
            <a:endParaRPr lang="en-US" sz="2800" b="1">
              <a:latin typeface="Calibri Light" panose="020F0302020204030204" charset="0"/>
              <a:cs typeface="Calibri Light" panose="020F0302020204030204" charset="0"/>
            </a:endParaRPr>
          </a:p>
          <a:p>
            <a:pPr>
              <a:lnSpc>
                <a:spcPct val="110000"/>
              </a:lnSpc>
            </a:pPr>
            <a:r>
              <a:rPr lang="en-US" sz="2800" b="1">
                <a:latin typeface="Calibri Light" panose="020F0302020204030204" charset="0"/>
                <a:cs typeface="Calibri Light" panose="020F0302020204030204" charset="0"/>
              </a:rPr>
              <a:t>- Giảm thiểu tình trạng thiếu, mất chức năng.</a:t>
            </a:r>
            <a:endParaRPr lang="en-US" sz="2800" b="1">
              <a:latin typeface="Calibri Light" panose="020F0302020204030204" charset="0"/>
              <a:cs typeface="Calibri Light" panose="020F0302020204030204" charset="0"/>
            </a:endParaRPr>
          </a:p>
          <a:p>
            <a:pPr>
              <a:lnSpc>
                <a:spcPct val="110000"/>
              </a:lnSpc>
            </a:pPr>
            <a:r>
              <a:rPr lang="en-US" sz="2800" b="1">
                <a:latin typeface="Calibri Light" panose="020F0302020204030204" charset="0"/>
                <a:cs typeface="Calibri Light" panose="020F0302020204030204" charset="0"/>
              </a:rPr>
              <a:t>- Tiết kiệm thời gian và hiệu quả hơn.</a:t>
            </a:r>
            <a:endParaRPr lang="en-US" sz="2800" b="1">
              <a:latin typeface="Calibri Light" panose="020F0302020204030204" charset="0"/>
              <a:cs typeface="Calibri Light" panose="020F0302020204030204" charset="0"/>
            </a:endParaRPr>
          </a:p>
          <a:p>
            <a:pPr>
              <a:lnSpc>
                <a:spcPct val="110000"/>
              </a:lnSpc>
            </a:pPr>
            <a:r>
              <a:rPr lang="en-US" sz="2800" b="1">
                <a:latin typeface="Calibri Light" panose="020F0302020204030204" charset="0"/>
                <a:cs typeface="Calibri Light" panose="020F0302020204030204" charset="0"/>
              </a:rPr>
              <a:t>- Tính xác thực UX.</a:t>
            </a:r>
            <a:endParaRPr lang="en-US" sz="2800" b="1">
              <a:latin typeface="Calibri Light" panose="020F0302020204030204" charset="0"/>
              <a:cs typeface="Calibri Light" panose="020F0302020204030204" charset="0"/>
            </a:endParaRPr>
          </a:p>
          <a:p>
            <a:pPr>
              <a:lnSpc>
                <a:spcPct val="110000"/>
              </a:lnSpc>
            </a:pPr>
            <a:r>
              <a:rPr lang="en-US" sz="2800" b="1">
                <a:latin typeface="Calibri Light" panose="020F0302020204030204" charset="0"/>
                <a:cs typeface="Calibri Light" panose="020F0302020204030204" charset="0"/>
              </a:rPr>
              <a:t>- Dễ tạo, dễ trải nghiệm và tách biệt các thành phần trong hệ thống.</a:t>
            </a:r>
            <a:endParaRPr lang="en-US" sz="2800" b="1">
              <a:latin typeface="Calibri Light" panose="020F0302020204030204" charset="0"/>
              <a:cs typeface="Calibri Light" panose="020F0302020204030204" charset="0"/>
            </a:endParaRPr>
          </a:p>
          <a:p>
            <a:endParaRPr lang="en-US" sz="28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2" name="Picture 1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82"/>
          <p:cNvSpPr/>
          <p:nvPr/>
        </p:nvSpPr>
        <p:spPr>
          <a:xfrm>
            <a:off x="2165350" y="534035"/>
            <a:ext cx="5988685" cy="4031615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4"/>
          </a:fillRef>
          <a:effectRef idx="0">
            <a:srgbClr val="FFFFFF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62" name="Google Shape;1862;p82"/>
          <p:cNvSpPr/>
          <p:nvPr/>
        </p:nvSpPr>
        <p:spPr>
          <a:xfrm>
            <a:off x="7751050" y="3432419"/>
            <a:ext cx="764314" cy="674188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4" name="Google Shape;1864;p82"/>
          <p:cNvSpPr txBox="1"/>
          <p:nvPr/>
        </p:nvSpPr>
        <p:spPr>
          <a:xfrm>
            <a:off x="2193925" y="627380"/>
            <a:ext cx="5792470" cy="368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>
                    <a:lumMod val="50000"/>
                  </a:schemeClr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Sự khác biệt giữa bản thử nghiệm và thành phẩm.</a:t>
            </a:r>
            <a:endParaRPr lang="en-US" sz="2400" b="1">
              <a:solidFill>
                <a:schemeClr val="accent2">
                  <a:lumMod val="50000"/>
                </a:schemeClr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>
                    <a:lumMod val="50000"/>
                  </a:schemeClr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Khối lượng công việc lớn nên không thể kiểm soát tốt.</a:t>
            </a:r>
            <a:endParaRPr lang="en-US" sz="2400" b="1">
              <a:solidFill>
                <a:schemeClr val="accent2">
                  <a:lumMod val="50000"/>
                </a:schemeClr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>
                    <a:lumMod val="50000"/>
                  </a:schemeClr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Tính an toàn dữ liệu kém.</a:t>
            </a:r>
            <a:endParaRPr lang="en-US" sz="2400" b="1">
              <a:solidFill>
                <a:schemeClr val="accent2">
                  <a:lumMod val="50000"/>
                </a:schemeClr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>
                    <a:lumMod val="50000"/>
                  </a:schemeClr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Sự sáng tạo của lập trình viên bị Prototype kiềm hãm.</a:t>
            </a:r>
            <a:endParaRPr lang="en-US" sz="2400" b="1">
              <a:solidFill>
                <a:schemeClr val="accent2">
                  <a:lumMod val="50000"/>
                </a:schemeClr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>
                    <a:lumMod val="50000"/>
                  </a:schemeClr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Khách hàng sẽ có nhiều so sánh, từ đó dẫn đến chất lượng đánh giá thấp.</a:t>
            </a:r>
            <a:endParaRPr lang="en-US" sz="2400" b="1">
              <a:solidFill>
                <a:schemeClr val="accent2">
                  <a:lumMod val="50000"/>
                </a:schemeClr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</p:txBody>
      </p:sp>
      <p:grpSp>
        <p:nvGrpSpPr>
          <p:cNvPr id="1865" name="Google Shape;1865;p82"/>
          <p:cNvGrpSpPr/>
          <p:nvPr/>
        </p:nvGrpSpPr>
        <p:grpSpPr>
          <a:xfrm>
            <a:off x="-380995" y="-80449"/>
            <a:ext cx="2277317" cy="5304377"/>
            <a:chOff x="224725" y="566950"/>
            <a:chExt cx="1850875" cy="4311100"/>
          </a:xfrm>
        </p:grpSpPr>
        <p:sp>
          <p:nvSpPr>
            <p:cNvPr id="1866" name="Google Shape;1866;p82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82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82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82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82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82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82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82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82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82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82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82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82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82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82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82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82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82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82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82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82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82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82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82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63" name="Google Shape;1863;p82"/>
          <p:cNvSpPr txBox="1"/>
          <p:nvPr/>
        </p:nvSpPr>
        <p:spPr>
          <a:xfrm>
            <a:off x="107950" y="1059815"/>
            <a:ext cx="1881505" cy="2607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Hammersmith One" panose="02010703030501060504"/>
                <a:cs typeface="Calibri" panose="020F0502020204030204" charset="0"/>
                <a:sym typeface="Hammersmith One" panose="02010703030501060504"/>
              </a:rPr>
              <a:t>Hạn</a:t>
            </a:r>
            <a:endParaRPr lang="en-US" sz="3200" b="1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Hammersmith One" panose="02010703030501060504"/>
              <a:cs typeface="Calibri" panose="020F0502020204030204" charset="0"/>
              <a:sym typeface="Hammersmith One" panose="020107030305010605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Hammersmith One" panose="02010703030501060504"/>
                <a:cs typeface="Calibri" panose="020F0502020204030204" charset="0"/>
                <a:sym typeface="Hammersmith One" panose="02010703030501060504"/>
              </a:rPr>
              <a:t>chế</a:t>
            </a:r>
            <a:endParaRPr lang="en-US" sz="3200" b="1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Hammersmith One" panose="02010703030501060504"/>
              <a:cs typeface="Calibri" panose="020F0502020204030204" charset="0"/>
              <a:sym typeface="Hammersmith One" panose="020107030305010605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Hammersmith One" panose="02010703030501060504"/>
                <a:cs typeface="Calibri" panose="020F0502020204030204" charset="0"/>
                <a:sym typeface="Hammersmith One" panose="02010703030501060504"/>
              </a:rPr>
              <a:t>của Prototype</a:t>
            </a:r>
            <a:endParaRPr lang="en-US" sz="3200" b="1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Hammersmith One" panose="02010703030501060504"/>
              <a:cs typeface="Calibri" panose="020F0502020204030204" charset="0"/>
              <a:sym typeface="Hammersmith One" panose="02010703030501060504"/>
            </a:endParaRPr>
          </a:p>
        </p:txBody>
      </p:sp>
      <p:pic>
        <p:nvPicPr>
          <p:cNvPr id="3" name="Picture 2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  <p:grpSp>
        <p:nvGrpSpPr>
          <p:cNvPr id="1823" name="Google Shape;1823;p81"/>
          <p:cNvGrpSpPr/>
          <p:nvPr/>
        </p:nvGrpSpPr>
        <p:grpSpPr>
          <a:xfrm>
            <a:off x="7806055" y="2821305"/>
            <a:ext cx="1838960" cy="2101850"/>
            <a:chOff x="6762468" y="1386456"/>
            <a:chExt cx="2270935" cy="2260334"/>
          </a:xfrm>
        </p:grpSpPr>
        <p:sp>
          <p:nvSpPr>
            <p:cNvPr id="1824" name="Google Shape;1824;p81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81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81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81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81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81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81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81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81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81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81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81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81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81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81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81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81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81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81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81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81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81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81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81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81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81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81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81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81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81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81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81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81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67"/>
          <p:cNvSpPr txBox="1"/>
          <p:nvPr>
            <p:ph type="title"/>
          </p:nvPr>
        </p:nvSpPr>
        <p:spPr>
          <a:xfrm>
            <a:off x="611505" y="2068195"/>
            <a:ext cx="7854315" cy="12134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Làm cách nào tạo ra Mockup &amp; Prototype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15" name="Google Shape;1415;p67"/>
          <p:cNvSpPr txBox="1"/>
          <p:nvPr>
            <p:ph type="title" idx="2"/>
          </p:nvPr>
        </p:nvSpPr>
        <p:spPr>
          <a:xfrm>
            <a:off x="5004435" y="483235"/>
            <a:ext cx="3495040" cy="929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How?</a:t>
            </a:r>
            <a:endParaRPr lang="en-US" sz="2000"/>
          </a:p>
        </p:txBody>
      </p:sp>
      <p:sp>
        <p:nvSpPr>
          <p:cNvPr id="1416" name="Google Shape;1416;p67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Picture 2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81"/>
          <p:cNvSpPr/>
          <p:nvPr/>
        </p:nvSpPr>
        <p:spPr>
          <a:xfrm flipH="1">
            <a:off x="-1692602" y="192430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2" name="Google Shape;1822;p81"/>
          <p:cNvSpPr/>
          <p:nvPr/>
        </p:nvSpPr>
        <p:spPr>
          <a:xfrm>
            <a:off x="8461000" y="-236432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23" name="Google Shape;1823;p81"/>
          <p:cNvGrpSpPr/>
          <p:nvPr/>
        </p:nvGrpSpPr>
        <p:grpSpPr>
          <a:xfrm>
            <a:off x="-977787" y="3998506"/>
            <a:ext cx="2270935" cy="2260334"/>
            <a:chOff x="6762468" y="1386456"/>
            <a:chExt cx="2270935" cy="2260334"/>
          </a:xfrm>
        </p:grpSpPr>
        <p:sp>
          <p:nvSpPr>
            <p:cNvPr id="1824" name="Google Shape;1824;p81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81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81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81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81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81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81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81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81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81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81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81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81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81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81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81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81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81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81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81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81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81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81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81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81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81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81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81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81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81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81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81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81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760730" y="1285875"/>
            <a:ext cx="7941945" cy="3329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US" sz="2400" b="1">
                <a:solidFill>
                  <a:schemeClr val="bg1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Sketch</a:t>
            </a:r>
            <a:r>
              <a:rPr lang="en-US" sz="2400" b="1">
                <a:latin typeface="Calibri" panose="020F0502020204030204" charset="0"/>
                <a:cs typeface="Calibri" panose="020F0502020204030204" charset="0"/>
              </a:rPr>
              <a:t>: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>
                <a:solidFill>
                  <a:schemeClr val="accent3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bản phác thảo nhanh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UI của web/app → ghi nhận nhanh ý tưởng về chức năng nào đó.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US" sz="2400" b="1">
                <a:solidFill>
                  <a:schemeClr val="bg1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Wireframe: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>
                <a:solidFill>
                  <a:schemeClr val="accent3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bố cục của UI (không quá chi tiết)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, nhưng vẫn thể hiện được cấu trúc của nhóm thông tin.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US" sz="2400" b="1">
                <a:solidFill>
                  <a:schemeClr val="bg1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Mockup: 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là </a:t>
            </a:r>
            <a:r>
              <a:rPr lang="en-US" sz="2400">
                <a:solidFill>
                  <a:schemeClr val="accent3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wireframe nhưng chi tiết hơn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và đầy đủ thông tin hơn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US" sz="2400" b="1">
                <a:solidFill>
                  <a:schemeClr val="bg1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Prototype: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>
                <a:solidFill>
                  <a:schemeClr val="accent3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“mẫu thử đầu tiên”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của app/ chức năng, người dùng có thể tương tác được.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Picture 4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  <p:sp>
        <p:nvSpPr>
          <p:cNvPr id="1988" name="Google Shape;1988;p85"/>
          <p:cNvSpPr txBox="1"/>
          <p:nvPr/>
        </p:nvSpPr>
        <p:spPr>
          <a:xfrm flipH="1">
            <a:off x="1588770" y="411480"/>
            <a:ext cx="7120255" cy="52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>
                <a:solidFill>
                  <a:schemeClr val="accent2"/>
                </a:solidFill>
                <a:latin typeface="Calibri" panose="020F0502020204030204" charset="0"/>
                <a:ea typeface="Hammersmith One" panose="02010703030501060504"/>
                <a:cs typeface="Calibri" panose="020F0502020204030204" charset="0"/>
                <a:sym typeface="Hammersmith One" panose="02010703030501060504"/>
              </a:rPr>
              <a:t>Sự khác nhau giữa Sketch, Wireframe, Mockup và Prototype.</a:t>
            </a:r>
            <a:r>
              <a:rPr lang="en-GB" sz="3600" b="1">
                <a:solidFill>
                  <a:schemeClr val="accent2"/>
                </a:solidFill>
                <a:latin typeface="Calibri" panose="020F0502020204030204" charset="0"/>
                <a:ea typeface="Hammersmith One" panose="02010703030501060504"/>
                <a:cs typeface="Calibri" panose="020F0502020204030204" charset="0"/>
                <a:sym typeface="Hammersmith One" panose="02010703030501060504"/>
              </a:rPr>
              <a:t> </a:t>
            </a:r>
            <a:endParaRPr sz="3600" b="1">
              <a:solidFill>
                <a:schemeClr val="accent2"/>
              </a:solidFill>
              <a:latin typeface="Calibri" panose="020F0502020204030204" charset="0"/>
              <a:ea typeface="Hammersmith One" panose="02010703030501060504"/>
              <a:cs typeface="Calibri" panose="020F0502020204030204" charset="0"/>
              <a:sym typeface="Hammersmith One" panose="020107030305010605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1" descr="Untitled"/>
          <p:cNvPicPr>
            <a:picLocks noChangeAspect="1"/>
          </p:cNvPicPr>
          <p:nvPr/>
        </p:nvPicPr>
        <p:blipFill>
          <a:blip r:embed="rId1"/>
          <a:srcRect l="10006" t="15831" r="12939" b="41087"/>
          <a:stretch>
            <a:fillRect/>
          </a:stretch>
        </p:blipFill>
        <p:spPr>
          <a:xfrm>
            <a:off x="611505" y="1203325"/>
            <a:ext cx="7603490" cy="3653790"/>
          </a:xfrm>
          <a:prstGeom prst="rect">
            <a:avLst/>
          </a:prstGeom>
        </p:spPr>
      </p:pic>
      <p:pic>
        <p:nvPicPr>
          <p:cNvPr id="5" name="Picture 4" descr="Logo-DH-Ton-Duc-Thang-TD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  <p:sp>
        <p:nvSpPr>
          <p:cNvPr id="1988" name="Google Shape;1988;p85"/>
          <p:cNvSpPr txBox="1"/>
          <p:nvPr/>
        </p:nvSpPr>
        <p:spPr>
          <a:xfrm flipH="1">
            <a:off x="1588770" y="411480"/>
            <a:ext cx="7120255" cy="52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rPr>
              <a:t>Sự khác nhau giữa Sketch, Wireframe, Mockup và Prototype.</a:t>
            </a:r>
            <a:r>
              <a:rPr lang="en-GB" sz="3600" b="1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rPr>
              <a:t> </a:t>
            </a:r>
            <a:endParaRPr sz="3600" b="1">
              <a:solidFill>
                <a:schemeClr val="accent2"/>
              </a:solidFill>
              <a:latin typeface="Hammersmith One" panose="02010703030501060504"/>
              <a:ea typeface="Hammersmith One" panose="02010703030501060504"/>
              <a:cs typeface="Hammersmith One" panose="02010703030501060504"/>
              <a:sym typeface="Hammersmith One" panose="020107030305010605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56"/>
          <p:cNvSpPr txBox="1"/>
          <p:nvPr>
            <p:ph type="subTitle" idx="2"/>
          </p:nvPr>
        </p:nvSpPr>
        <p:spPr>
          <a:xfrm>
            <a:off x="5433695" y="1635760"/>
            <a:ext cx="2837180" cy="884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atin typeface="Calibri Light" panose="020F0302020204030204" charset="0"/>
                <a:cs typeface="Calibri Light" panose="020F0302020204030204" charset="0"/>
              </a:rPr>
              <a:t>a. Phân biệt</a:t>
            </a:r>
            <a:endParaRPr lang="en-US" altLang="en-GB" sz="2400" b="1">
              <a:latin typeface="Calibri Light" panose="020F0302020204030204" charset="0"/>
              <a:cs typeface="Calibri Light" panose="020F03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atin typeface="Calibri Light" panose="020F0302020204030204" charset="0"/>
                <a:cs typeface="Calibri Light" panose="020F0302020204030204" charset="0"/>
              </a:rPr>
              <a:t>b. Quy trình tạo ra</a:t>
            </a:r>
            <a:endParaRPr lang="en-US" altLang="en-GB" sz="24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34" name="Google Shape;1334;p56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latin typeface="Calibri" panose="020F0502020204030204" charset="0"/>
                <a:cs typeface="Calibri" panose="020F0502020204030204" charset="0"/>
              </a:rPr>
              <a:t>MỤC LỤC</a:t>
            </a:r>
            <a:endParaRPr lang="en-US" altLang="en-GB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39" name="Google Shape;1339;p56"/>
          <p:cNvSpPr txBox="1"/>
          <p:nvPr>
            <p:ph type="subTitle" idx="7"/>
          </p:nvPr>
        </p:nvSpPr>
        <p:spPr>
          <a:xfrm>
            <a:off x="1763395" y="1604010"/>
            <a:ext cx="1816735" cy="988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atin typeface="Calibri Light" panose="020F0302020204030204" charset="0"/>
                <a:cs typeface="Calibri Light" panose="020F0302020204030204" charset="0"/>
              </a:rPr>
              <a:t>a. Khái niệm </a:t>
            </a:r>
            <a:endParaRPr lang="en-US" altLang="en-GB" sz="2400" b="1">
              <a:latin typeface="Calibri Light" panose="020F0302020204030204" charset="0"/>
              <a:cs typeface="Calibri Light" panose="020F03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atin typeface="Calibri Light" panose="020F0302020204030204" charset="0"/>
                <a:cs typeface="Calibri Light" panose="020F0302020204030204" charset="0"/>
              </a:rPr>
              <a:t>b. Phân loại</a:t>
            </a:r>
            <a:endParaRPr lang="en-US" altLang="en-GB" sz="24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41" name="Google Shape;1341;p56">
            <a:hlinkClick r:id="rId1" action="ppaction://hlinksldjump"/>
          </p:cNvPr>
          <p:cNvSpPr txBox="1"/>
          <p:nvPr>
            <p:ph type="title" idx="9"/>
          </p:nvPr>
        </p:nvSpPr>
        <p:spPr>
          <a:xfrm>
            <a:off x="1331595" y="1296670"/>
            <a:ext cx="1902460" cy="41148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Calibri" panose="020F0502020204030204" charset="0"/>
                <a:cs typeface="Calibri" panose="020F0502020204030204" charset="0"/>
              </a:rPr>
              <a:t>01</a:t>
            </a:r>
            <a:r>
              <a:rPr lang="en-US" altLang="en-GB" sz="2800">
                <a:latin typeface="Calibri" panose="020F0502020204030204" charset="0"/>
                <a:cs typeface="Calibri" panose="020F0502020204030204" charset="0"/>
              </a:rPr>
              <a:t>   </a:t>
            </a:r>
            <a:r>
              <a:rPr lang="en-US" altLang="en-GB" sz="2800">
                <a:latin typeface="Calibri" panose="020F0502020204030204" charset="0"/>
                <a:cs typeface="Calibri" panose="020F0502020204030204" charset="0"/>
                <a:sym typeface="+mn-ea"/>
              </a:rPr>
              <a:t>What? </a:t>
            </a:r>
            <a:endParaRPr lang="en-US" altLang="en-GB" sz="2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42" name="Google Shape;1342;p56">
            <a:hlinkClick r:id="rId2" action="ppaction://hlinksldjump"/>
          </p:cNvPr>
          <p:cNvSpPr txBox="1"/>
          <p:nvPr>
            <p:ph type="title" idx="13"/>
          </p:nvPr>
        </p:nvSpPr>
        <p:spPr>
          <a:xfrm>
            <a:off x="4712335" y="1275715"/>
            <a:ext cx="2068830" cy="41148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Calibri" panose="020F0502020204030204" charset="0"/>
                <a:cs typeface="Calibri" panose="020F0502020204030204" charset="0"/>
              </a:rPr>
              <a:t>03</a:t>
            </a:r>
            <a:r>
              <a:rPr lang="en-US" altLang="en-GB" sz="2800">
                <a:latin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en-GB" sz="2800">
                <a:latin typeface="Calibri" panose="020F0502020204030204" charset="0"/>
                <a:cs typeface="Calibri" panose="020F0502020204030204" charset="0"/>
                <a:sym typeface="+mn-ea"/>
              </a:rPr>
              <a:t>How?</a:t>
            </a:r>
            <a:endParaRPr lang="en-US" altLang="en-GB" sz="2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43" name="Google Shape;1343;p56">
            <a:hlinkClick r:id="rId3" action="ppaction://hlinksldjump"/>
          </p:cNvPr>
          <p:cNvSpPr txBox="1"/>
          <p:nvPr>
            <p:ph type="title" idx="14"/>
          </p:nvPr>
        </p:nvSpPr>
        <p:spPr>
          <a:xfrm>
            <a:off x="1376045" y="2592705"/>
            <a:ext cx="1700530" cy="41148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Calibri" panose="020F0502020204030204" charset="0"/>
                <a:cs typeface="Calibri" panose="020F0502020204030204" charset="0"/>
              </a:rPr>
              <a:t>02</a:t>
            </a:r>
            <a:r>
              <a:rPr lang="en-US" altLang="en-GB" sz="2800">
                <a:latin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en-GB" sz="2800">
                <a:latin typeface="Calibri" panose="020F0502020204030204" charset="0"/>
                <a:cs typeface="Calibri" panose="020F0502020204030204" charset="0"/>
                <a:sym typeface="+mn-ea"/>
              </a:rPr>
              <a:t>Why?</a:t>
            </a:r>
            <a:endParaRPr lang="en-US" altLang="en-GB" sz="2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44" name="Google Shape;1344;p56">
            <a:hlinkClick r:id="rId2" action="ppaction://hlinksldjump"/>
          </p:cNvPr>
          <p:cNvSpPr txBox="1"/>
          <p:nvPr>
            <p:ph type="title" idx="15"/>
          </p:nvPr>
        </p:nvSpPr>
        <p:spPr>
          <a:xfrm>
            <a:off x="4786630" y="2644140"/>
            <a:ext cx="2322195" cy="41148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Calibri" panose="020F0502020204030204" charset="0"/>
                <a:cs typeface="Calibri" panose="020F0502020204030204" charset="0"/>
              </a:rPr>
              <a:t>04</a:t>
            </a:r>
            <a:r>
              <a:rPr lang="en-US" altLang="en-GB" sz="2800">
                <a:latin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en-GB" sz="2800">
                <a:latin typeface="Calibri" panose="020F0502020204030204" charset="0"/>
                <a:cs typeface="Calibri" panose="020F0502020204030204" charset="0"/>
                <a:sym typeface="+mn-ea"/>
              </a:rPr>
              <a:t>Practice</a:t>
            </a:r>
            <a:endParaRPr lang="en-US" altLang="en-GB" sz="28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4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  <p:sp>
        <p:nvSpPr>
          <p:cNvPr id="11" name="Google Shape;1339;p56"/>
          <p:cNvSpPr txBox="1"/>
          <p:nvPr/>
        </p:nvSpPr>
        <p:spPr>
          <a:xfrm>
            <a:off x="1763395" y="3004185"/>
            <a:ext cx="2176145" cy="1102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 panose="02000503000000000000"/>
              <a:buNone/>
              <a:defRPr sz="16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atin typeface="Calibri Light" panose="020F0302020204030204" charset="0"/>
                <a:cs typeface="Calibri Light" panose="020F0302020204030204" charset="0"/>
              </a:rPr>
              <a:t>a. Mục đích</a:t>
            </a:r>
            <a:endParaRPr lang="en-US" altLang="en-GB" sz="2400" b="1">
              <a:latin typeface="Calibri Light" panose="020F0302020204030204" charset="0"/>
              <a:cs typeface="Calibri Light" panose="020F03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atin typeface="Calibri Light" panose="020F0302020204030204" charset="0"/>
                <a:cs typeface="Calibri Light" panose="020F0302020204030204" charset="0"/>
              </a:rPr>
              <a:t>b. Lợi ích</a:t>
            </a:r>
            <a:endParaRPr lang="en-US" altLang="en-GB" sz="2400" b="1">
              <a:latin typeface="Calibri Light" panose="020F0302020204030204" charset="0"/>
              <a:cs typeface="Calibri Light" panose="020F03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atin typeface="Calibri Light" panose="020F0302020204030204" charset="0"/>
                <a:cs typeface="Calibri Light" panose="020F0302020204030204" charset="0"/>
              </a:rPr>
              <a:t>c. Vai trò</a:t>
            </a:r>
            <a:endParaRPr lang="en-US" altLang="en-GB" sz="24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2" name="Google Shape;1333;p56"/>
          <p:cNvSpPr txBox="1"/>
          <p:nvPr/>
        </p:nvSpPr>
        <p:spPr>
          <a:xfrm>
            <a:off x="5505450" y="2979420"/>
            <a:ext cx="2220595" cy="4514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 panose="02000503000000000000"/>
              <a:buNone/>
              <a:defRPr sz="16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 panose="02000503000000000000"/>
              <a:buNone/>
              <a:defRPr sz="1400" b="0" i="0" u="none" strike="noStrike" cap="none">
                <a:solidFill>
                  <a:schemeClr val="accent2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atin typeface="Calibri Light" panose="020F0302020204030204" charset="0"/>
                <a:cs typeface="Calibri Light" panose="020F0302020204030204" charset="0"/>
              </a:rPr>
              <a:t>Game</a:t>
            </a:r>
            <a:endParaRPr lang="en-US" altLang="en-GB" sz="2400" b="1"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5291" t="8715" r="49967" b="8445"/>
          <a:stretch>
            <a:fillRect/>
          </a:stretch>
        </p:blipFill>
        <p:spPr>
          <a:xfrm>
            <a:off x="1043940" y="483235"/>
            <a:ext cx="3528060" cy="4104640"/>
          </a:xfrm>
          <a:prstGeom prst="rect">
            <a:avLst/>
          </a:prstGeom>
        </p:spPr>
      </p:pic>
      <p:pic>
        <p:nvPicPr>
          <p:cNvPr id="5" name="Picture 4" descr="Logo-DH-Ton-Duc-Thang-TD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  <p:pic>
        <p:nvPicPr>
          <p:cNvPr id="2" name="Picture 1" descr="header-blog2-1200x0-c-default"/>
          <p:cNvPicPr>
            <a:picLocks noChangeAspect="1"/>
          </p:cNvPicPr>
          <p:nvPr/>
        </p:nvPicPr>
        <p:blipFill>
          <a:blip r:embed="rId3"/>
          <a:srcRect l="36305"/>
          <a:stretch>
            <a:fillRect/>
          </a:stretch>
        </p:blipFill>
        <p:spPr>
          <a:xfrm>
            <a:off x="4572000" y="483235"/>
            <a:ext cx="4330065" cy="410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85"/>
          <p:cNvSpPr/>
          <p:nvPr/>
        </p:nvSpPr>
        <p:spPr>
          <a:xfrm rot="-2266405" flipH="1">
            <a:off x="-379477" y="2503263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4" name="Google Shape;1984;p85"/>
          <p:cNvSpPr/>
          <p:nvPr/>
        </p:nvSpPr>
        <p:spPr>
          <a:xfrm flipH="1">
            <a:off x="937260" y="534035"/>
            <a:ext cx="3718560" cy="40316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86" name="Google Shape;1986;p85"/>
          <p:cNvSpPr/>
          <p:nvPr/>
        </p:nvSpPr>
        <p:spPr>
          <a:xfrm>
            <a:off x="5666513" y="-1056875"/>
            <a:ext cx="3967449" cy="395099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7" name="Google Shape;1987;p85"/>
          <p:cNvSpPr/>
          <p:nvPr/>
        </p:nvSpPr>
        <p:spPr>
          <a:xfrm flipH="1">
            <a:off x="4993460" y="976475"/>
            <a:ext cx="1871779" cy="1796023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8" name="Google Shape;1988;p85"/>
          <p:cNvSpPr txBox="1"/>
          <p:nvPr/>
        </p:nvSpPr>
        <p:spPr>
          <a:xfrm flipH="1">
            <a:off x="899160" y="927100"/>
            <a:ext cx="3828415" cy="52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>
                <a:solidFill>
                  <a:schemeClr val="accent2"/>
                </a:solidFill>
                <a:latin typeface="Calibri" panose="020F0502020204030204" charset="0"/>
                <a:ea typeface="Hammersmith One" panose="02010703030501060504"/>
                <a:cs typeface="Calibri" panose="020F0502020204030204" charset="0"/>
                <a:sym typeface="Hammersmith One" panose="02010703030501060504"/>
              </a:rPr>
              <a:t>Quy trình tạo ra Mockup</a:t>
            </a:r>
            <a:r>
              <a:rPr lang="en-GB" sz="3600" b="1">
                <a:solidFill>
                  <a:schemeClr val="accent2"/>
                </a:solidFill>
                <a:latin typeface="Calibri" panose="020F0502020204030204" charset="0"/>
                <a:ea typeface="Hammersmith One" panose="02010703030501060504"/>
                <a:cs typeface="Calibri" panose="020F0502020204030204" charset="0"/>
                <a:sym typeface="Hammersmith One" panose="02010703030501060504"/>
              </a:rPr>
              <a:t> </a:t>
            </a:r>
            <a:endParaRPr sz="3600" b="1">
              <a:solidFill>
                <a:schemeClr val="accent2"/>
              </a:solidFill>
              <a:latin typeface="Calibri" panose="020F0502020204030204" charset="0"/>
              <a:ea typeface="Hammersmith One" panose="02010703030501060504"/>
              <a:cs typeface="Calibri" panose="020F0502020204030204" charset="0"/>
              <a:sym typeface="Hammersmith One" panose="02010703030501060504"/>
            </a:endParaRPr>
          </a:p>
        </p:txBody>
      </p:sp>
      <p:sp>
        <p:nvSpPr>
          <p:cNvPr id="1989" name="Google Shape;1989;p85"/>
          <p:cNvSpPr txBox="1"/>
          <p:nvPr/>
        </p:nvSpPr>
        <p:spPr>
          <a:xfrm flipH="1">
            <a:off x="828040" y="1599565"/>
            <a:ext cx="3794760" cy="295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Quy trình cơ bản bao gồm: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(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1) Lên ý tưởng (dựa vào wireframe).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(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2) Trình bày ý tưởng.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(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3) Phân tích tình huống &amp; tổng hợp ý kiến.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(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4) Cải tiến.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</p:txBody>
      </p:sp>
      <p:pic>
        <p:nvPicPr>
          <p:cNvPr id="5" name="Picture 4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  <p:sp>
        <p:nvSpPr>
          <p:cNvPr id="4" name="Google Shape;1984;p85"/>
          <p:cNvSpPr/>
          <p:nvPr/>
        </p:nvSpPr>
        <p:spPr>
          <a:xfrm flipH="1">
            <a:off x="4932045" y="534035"/>
            <a:ext cx="3718560" cy="40316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" name="Google Shape;1988;p85"/>
          <p:cNvSpPr txBox="1"/>
          <p:nvPr/>
        </p:nvSpPr>
        <p:spPr>
          <a:xfrm flipH="1">
            <a:off x="4573270" y="927100"/>
            <a:ext cx="4451985" cy="52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>
                <a:solidFill>
                  <a:schemeClr val="accent2"/>
                </a:solidFill>
                <a:latin typeface="Calibri" panose="020F0502020204030204" charset="0"/>
                <a:ea typeface="Hammersmith One" panose="02010703030501060504"/>
                <a:cs typeface="Calibri" panose="020F0502020204030204" charset="0"/>
                <a:sym typeface="Hammersmith One" panose="02010703030501060504"/>
              </a:rPr>
              <a:t>Quy trình tạo ra Prototype</a:t>
            </a:r>
            <a:r>
              <a:rPr lang="en-GB" sz="3600" b="1">
                <a:solidFill>
                  <a:schemeClr val="accent2"/>
                </a:solidFill>
                <a:latin typeface="Calibri" panose="020F0502020204030204" charset="0"/>
                <a:ea typeface="Hammersmith One" panose="02010703030501060504"/>
                <a:cs typeface="Calibri" panose="020F0502020204030204" charset="0"/>
                <a:sym typeface="Hammersmith One" panose="02010703030501060504"/>
              </a:rPr>
              <a:t> </a:t>
            </a:r>
            <a:endParaRPr sz="3600" b="1">
              <a:solidFill>
                <a:schemeClr val="accent2"/>
              </a:solidFill>
              <a:latin typeface="Calibri" panose="020F0502020204030204" charset="0"/>
              <a:ea typeface="Hammersmith One" panose="02010703030501060504"/>
              <a:cs typeface="Calibri" panose="020F0502020204030204" charset="0"/>
              <a:sym typeface="Hammersmith One" panose="02010703030501060504"/>
            </a:endParaRPr>
          </a:p>
        </p:txBody>
      </p:sp>
      <p:sp>
        <p:nvSpPr>
          <p:cNvPr id="3" name="Google Shape;1989;p85"/>
          <p:cNvSpPr txBox="1"/>
          <p:nvPr/>
        </p:nvSpPr>
        <p:spPr>
          <a:xfrm flipH="1">
            <a:off x="4788535" y="1564005"/>
            <a:ext cx="3794760" cy="295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Quy trình cơ bản bao gồm: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(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1) Lên ý tưởng (dựa vào mockup).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(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2) Trình bày ý tưởng.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(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3) Phân tích tình huống &amp; tổng hợp ý kiến.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 panose="02000503000000000000"/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- (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ea typeface="Manjari" panose="02000503000000000000"/>
                <a:cs typeface="Calibri Light" panose="020F0302020204030204" charset="0"/>
                <a:sym typeface="Manjari" panose="02000503000000000000"/>
              </a:rPr>
              <a:t>4) Cải tiến.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ea typeface="Manjari" panose="02000503000000000000"/>
              <a:cs typeface="Calibri Light" panose="020F0302020204030204" charset="0"/>
              <a:sym typeface="Manjari" panose="02000503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88"/>
          <p:cNvSpPr/>
          <p:nvPr/>
        </p:nvSpPr>
        <p:spPr>
          <a:xfrm>
            <a:off x="720125" y="1319400"/>
            <a:ext cx="2517600" cy="339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2" name="Google Shape;2042;p88"/>
          <p:cNvSpPr/>
          <p:nvPr/>
        </p:nvSpPr>
        <p:spPr>
          <a:xfrm>
            <a:off x="719825" y="1319400"/>
            <a:ext cx="2517600" cy="153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3" name="Google Shape;2043;p88"/>
          <p:cNvSpPr/>
          <p:nvPr/>
        </p:nvSpPr>
        <p:spPr>
          <a:xfrm>
            <a:off x="5906325" y="1319400"/>
            <a:ext cx="2517600" cy="339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4" name="Google Shape;2044;p88"/>
          <p:cNvSpPr/>
          <p:nvPr/>
        </p:nvSpPr>
        <p:spPr>
          <a:xfrm>
            <a:off x="3313225" y="1319400"/>
            <a:ext cx="2517600" cy="339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5" name="Google Shape;2045;p88"/>
          <p:cNvSpPr txBox="1"/>
          <p:nvPr>
            <p:ph type="title"/>
          </p:nvPr>
        </p:nvSpPr>
        <p:spPr>
          <a:xfrm>
            <a:off x="1187450" y="123190"/>
            <a:ext cx="7717790" cy="1233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>
                <a:latin typeface="Calibri" panose="020F0502020204030204" charset="0"/>
                <a:cs typeface="Calibri" panose="020F0502020204030204" charset="0"/>
              </a:rPr>
              <a:t>App hỗ trợ tạo ra Mockup &amp; Prototype</a:t>
            </a:r>
            <a:endParaRPr lang="en-US" altLang="en-GB" sz="36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46" name="Google Shape;2046;p88"/>
          <p:cNvSpPr txBox="1"/>
          <p:nvPr/>
        </p:nvSpPr>
        <p:spPr>
          <a:xfrm>
            <a:off x="720000" y="1319400"/>
            <a:ext cx="2517600" cy="37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200" b="1">
                <a:solidFill>
                  <a:schemeClr val="dk1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rPr>
              <a:t>Figma</a:t>
            </a:r>
            <a:endParaRPr lang="en-US" altLang="en-GB" sz="2200" b="1">
              <a:solidFill>
                <a:schemeClr val="dk1"/>
              </a:solidFill>
              <a:latin typeface="Hammersmith One" panose="02010703030501060504"/>
              <a:ea typeface="Hammersmith One" panose="02010703030501060504"/>
              <a:cs typeface="Hammersmith One" panose="02010703030501060504"/>
              <a:sym typeface="Hammersmith One" panose="02010703030501060504"/>
            </a:endParaRPr>
          </a:p>
        </p:txBody>
      </p:sp>
      <p:sp>
        <p:nvSpPr>
          <p:cNvPr id="2048" name="Google Shape;2048;p88"/>
          <p:cNvSpPr txBox="1"/>
          <p:nvPr/>
        </p:nvSpPr>
        <p:spPr>
          <a:xfrm>
            <a:off x="3313225" y="1319400"/>
            <a:ext cx="2517600" cy="37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rPr>
              <a:t>Balsamiq</a:t>
            </a:r>
            <a:endParaRPr lang="en-US" sz="2200" b="1">
              <a:solidFill>
                <a:schemeClr val="dk1"/>
              </a:solidFill>
              <a:latin typeface="Hammersmith One" panose="02010703030501060504"/>
              <a:ea typeface="Hammersmith One" panose="02010703030501060504"/>
              <a:cs typeface="Hammersmith One" panose="02010703030501060504"/>
              <a:sym typeface="Hammersmith One" panose="02010703030501060504"/>
            </a:endParaRPr>
          </a:p>
        </p:txBody>
      </p:sp>
      <p:sp>
        <p:nvSpPr>
          <p:cNvPr id="2050" name="Google Shape;2050;p88"/>
          <p:cNvSpPr txBox="1"/>
          <p:nvPr/>
        </p:nvSpPr>
        <p:spPr>
          <a:xfrm>
            <a:off x="720000" y="2856700"/>
            <a:ext cx="2517600" cy="37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200" b="1">
                <a:solidFill>
                  <a:schemeClr val="dk1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rPr>
              <a:t>Adobe Illustrator</a:t>
            </a:r>
            <a:endParaRPr lang="en-US" altLang="en-GB" sz="2200" b="1">
              <a:solidFill>
                <a:schemeClr val="dk1"/>
              </a:solidFill>
              <a:latin typeface="Hammersmith One" panose="02010703030501060504"/>
              <a:ea typeface="Hammersmith One" panose="02010703030501060504"/>
              <a:cs typeface="Hammersmith One" panose="02010703030501060504"/>
              <a:sym typeface="Hammersmith One" panose="02010703030501060504"/>
            </a:endParaRPr>
          </a:p>
        </p:txBody>
      </p:sp>
      <p:sp>
        <p:nvSpPr>
          <p:cNvPr id="2052" name="Google Shape;2052;p88"/>
          <p:cNvSpPr txBox="1"/>
          <p:nvPr/>
        </p:nvSpPr>
        <p:spPr>
          <a:xfrm>
            <a:off x="3313225" y="2856700"/>
            <a:ext cx="2517600" cy="37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200" b="1">
                <a:solidFill>
                  <a:schemeClr val="dk1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rPr>
              <a:t>Adobe XD</a:t>
            </a:r>
            <a:endParaRPr lang="en-US" altLang="en-GB" sz="2200" b="1">
              <a:solidFill>
                <a:schemeClr val="dk1"/>
              </a:solidFill>
              <a:latin typeface="Hammersmith One" panose="02010703030501060504"/>
              <a:ea typeface="Hammersmith One" panose="02010703030501060504"/>
              <a:cs typeface="Hammersmith One" panose="02010703030501060504"/>
              <a:sym typeface="Hammersmith One" panose="02010703030501060504"/>
            </a:endParaRPr>
          </a:p>
        </p:txBody>
      </p:sp>
      <p:sp>
        <p:nvSpPr>
          <p:cNvPr id="2054" name="Google Shape;2054;p88"/>
          <p:cNvSpPr txBox="1"/>
          <p:nvPr/>
        </p:nvSpPr>
        <p:spPr>
          <a:xfrm>
            <a:off x="5906451" y="1319400"/>
            <a:ext cx="2517600" cy="37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200" b="1">
                <a:solidFill>
                  <a:schemeClr val="dk1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rPr>
              <a:t>Sketch</a:t>
            </a:r>
            <a:endParaRPr lang="en-US" altLang="en-GB" sz="2200" b="1">
              <a:solidFill>
                <a:schemeClr val="dk1"/>
              </a:solidFill>
              <a:latin typeface="Hammersmith One" panose="02010703030501060504"/>
              <a:ea typeface="Hammersmith One" panose="02010703030501060504"/>
              <a:cs typeface="Hammersmith One" panose="02010703030501060504"/>
              <a:sym typeface="Hammersmith One" panose="02010703030501060504"/>
            </a:endParaRPr>
          </a:p>
        </p:txBody>
      </p:sp>
      <p:sp>
        <p:nvSpPr>
          <p:cNvPr id="2056" name="Google Shape;2056;p88"/>
          <p:cNvSpPr txBox="1"/>
          <p:nvPr/>
        </p:nvSpPr>
        <p:spPr>
          <a:xfrm>
            <a:off x="5906450" y="2856698"/>
            <a:ext cx="2517600" cy="37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200" b="1">
                <a:solidFill>
                  <a:schemeClr val="dk1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rPr>
              <a:t>UXPin</a:t>
            </a:r>
            <a:endParaRPr lang="en-US" altLang="en-GB" sz="2200" b="1">
              <a:solidFill>
                <a:schemeClr val="dk1"/>
              </a:solidFill>
              <a:latin typeface="Hammersmith One" panose="02010703030501060504"/>
              <a:ea typeface="Hammersmith One" panose="02010703030501060504"/>
              <a:cs typeface="Hammersmith One" panose="02010703030501060504"/>
              <a:sym typeface="Hammersmith One" panose="02010703030501060504"/>
            </a:endParaRPr>
          </a:p>
        </p:txBody>
      </p:sp>
      <p:pic>
        <p:nvPicPr>
          <p:cNvPr id="12" name="Picture 11" descr="pngwing.com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0" y="1750695"/>
            <a:ext cx="1074420" cy="1034415"/>
          </a:xfrm>
          <a:prstGeom prst="rect">
            <a:avLst/>
          </a:prstGeom>
        </p:spPr>
      </p:pic>
      <p:pic>
        <p:nvPicPr>
          <p:cNvPr id="14" name="Picture 13" descr="pngwing.com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75" y="1760220"/>
            <a:ext cx="1034415" cy="1034415"/>
          </a:xfrm>
          <a:prstGeom prst="rect">
            <a:avLst/>
          </a:prstGeom>
        </p:spPr>
      </p:pic>
      <p:pic>
        <p:nvPicPr>
          <p:cNvPr id="11" name="Picture 10" descr="pngwing.com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3507740"/>
            <a:ext cx="993775" cy="968375"/>
          </a:xfrm>
          <a:prstGeom prst="rect">
            <a:avLst/>
          </a:prstGeom>
        </p:spPr>
      </p:pic>
      <p:pic>
        <p:nvPicPr>
          <p:cNvPr id="5" name="Picture 4" descr="Adobe_XD_CC_icon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955" y="3490595"/>
            <a:ext cx="974725" cy="951230"/>
          </a:xfrm>
          <a:prstGeom prst="rect">
            <a:avLst/>
          </a:prstGeom>
        </p:spPr>
      </p:pic>
      <p:pic>
        <p:nvPicPr>
          <p:cNvPr id="6" name="Picture 5" descr="sketch-2-logo-png-transparen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380" y="1923415"/>
            <a:ext cx="854710" cy="774065"/>
          </a:xfrm>
          <a:prstGeom prst="rect">
            <a:avLst/>
          </a:prstGeom>
        </p:spPr>
      </p:pic>
      <p:pic>
        <p:nvPicPr>
          <p:cNvPr id="9" name="Picture 8" descr="pngwing.com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25" y="3354070"/>
            <a:ext cx="1540510" cy="14312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98120" y="148082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2" name="Picture 1" descr="Logo-DH-Ton-Duc-Thang-TD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67"/>
          <p:cNvSpPr txBox="1"/>
          <p:nvPr>
            <p:ph type="title"/>
          </p:nvPr>
        </p:nvSpPr>
        <p:spPr>
          <a:xfrm>
            <a:off x="755650" y="1923415"/>
            <a:ext cx="7854315" cy="12134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Ăn bánh trả thông tin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15" name="Google Shape;1415;p67"/>
          <p:cNvSpPr txBox="1"/>
          <p:nvPr>
            <p:ph type="title" idx="2"/>
          </p:nvPr>
        </p:nvSpPr>
        <p:spPr>
          <a:xfrm>
            <a:off x="5004435" y="483235"/>
            <a:ext cx="3495040" cy="929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Game</a:t>
            </a:r>
            <a:endParaRPr lang="en-US" sz="2000"/>
          </a:p>
        </p:txBody>
      </p:sp>
      <p:sp>
        <p:nvSpPr>
          <p:cNvPr id="1416" name="Google Shape;1416;p67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Picture 2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57"/>
          <p:cNvSpPr/>
          <p:nvPr/>
        </p:nvSpPr>
        <p:spPr>
          <a:xfrm rot="16200000">
            <a:off x="1102995" y="3391535"/>
            <a:ext cx="2258695" cy="7620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335;p56">
            <a:hlinkClick r:id="rId1" action="ppaction://hlinksldjump"/>
          </p:cNvPr>
          <p:cNvSpPr txBox="1"/>
          <p:nvPr/>
        </p:nvSpPr>
        <p:spPr>
          <a:xfrm>
            <a:off x="1146810" y="1059180"/>
            <a:ext cx="7546975" cy="1417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Câu 01: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35" name="Google Shape;1335;p56">
            <a:hlinkClick r:id="rId1" action="ppaction://hlinksldjump"/>
          </p:cNvPr>
          <p:cNvSpPr txBox="1"/>
          <p:nvPr/>
        </p:nvSpPr>
        <p:spPr>
          <a:xfrm>
            <a:off x="971550" y="1274445"/>
            <a:ext cx="6626860" cy="946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Mockup là gì?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2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39975" y="2284095"/>
            <a:ext cx="3953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A.  Một mô hình tĩnh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339975" y="2867660"/>
            <a:ext cx="4037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B. Một mô hình động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39975" y="3440430"/>
            <a:ext cx="61353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C.  Một mô hình đặc tả tương tác 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341245" y="3941445"/>
            <a:ext cx="5984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D. Một mô hình đặc tả chức năng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57"/>
          <p:cNvSpPr/>
          <p:nvPr/>
        </p:nvSpPr>
        <p:spPr>
          <a:xfrm rot="16200000">
            <a:off x="1102995" y="3391535"/>
            <a:ext cx="2258695" cy="7620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335;p56">
            <a:hlinkClick r:id="rId1" action="ppaction://hlinksldjump"/>
          </p:cNvPr>
          <p:cNvSpPr txBox="1"/>
          <p:nvPr/>
        </p:nvSpPr>
        <p:spPr>
          <a:xfrm>
            <a:off x="1115695" y="1304290"/>
            <a:ext cx="1191895" cy="499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Câu 02: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35" name="Google Shape;1335;p56">
            <a:hlinkClick r:id="rId1" action="ppaction://hlinksldjump"/>
          </p:cNvPr>
          <p:cNvSpPr txBox="1"/>
          <p:nvPr/>
        </p:nvSpPr>
        <p:spPr>
          <a:xfrm>
            <a:off x="2484755" y="932815"/>
            <a:ext cx="6700520" cy="1296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Có bao nhiêu loại Prototype dựa trên chất lượng? Kể ra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2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39975" y="2284095"/>
            <a:ext cx="3953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A.  2 loại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339975" y="2867660"/>
            <a:ext cx="4037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B.  3 loại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39975" y="3440430"/>
            <a:ext cx="61353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C.  4 loại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341245" y="3941445"/>
            <a:ext cx="5984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D.  5 loại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35;p56">
            <a:hlinkClick r:id="rId1" action="ppaction://hlinksldjump"/>
          </p:cNvPr>
          <p:cNvSpPr txBox="1"/>
          <p:nvPr/>
        </p:nvSpPr>
        <p:spPr>
          <a:xfrm>
            <a:off x="1115695" y="1304290"/>
            <a:ext cx="1191895" cy="499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Câu 03: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2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  <p:sp>
        <p:nvSpPr>
          <p:cNvPr id="7" name="Google Shape;1335;p56">
            <a:hlinkClick r:id="rId1" action="ppaction://hlinksldjump"/>
          </p:cNvPr>
          <p:cNvSpPr txBox="1"/>
          <p:nvPr/>
        </p:nvSpPr>
        <p:spPr>
          <a:xfrm>
            <a:off x="2124075" y="2139950"/>
            <a:ext cx="6049010" cy="1296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Đâu là Mockup trong các ảnh sau?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30976"/>
          <a:stretch>
            <a:fillRect/>
          </a:stretch>
        </p:blipFill>
        <p:spPr>
          <a:xfrm>
            <a:off x="251460" y="2859405"/>
            <a:ext cx="4065270" cy="2098040"/>
          </a:xfrm>
          <a:prstGeom prst="rect">
            <a:avLst/>
          </a:prstGeom>
        </p:spPr>
      </p:pic>
      <p:pic>
        <p:nvPicPr>
          <p:cNvPr id="6" name="Picture 2" descr="Wirefr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9610" y="123190"/>
            <a:ext cx="4478020" cy="259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" descr="Mocku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23825"/>
            <a:ext cx="4303395" cy="259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1" descr="uiux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45" y="2859405"/>
            <a:ext cx="4476750" cy="216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57"/>
          <p:cNvSpPr/>
          <p:nvPr/>
        </p:nvSpPr>
        <p:spPr>
          <a:xfrm rot="16200000">
            <a:off x="1102995" y="3391535"/>
            <a:ext cx="2258695" cy="7620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335;p56">
            <a:hlinkClick r:id="rId1" action="ppaction://hlinksldjump"/>
          </p:cNvPr>
          <p:cNvSpPr txBox="1"/>
          <p:nvPr/>
        </p:nvSpPr>
        <p:spPr>
          <a:xfrm>
            <a:off x="1115695" y="1304290"/>
            <a:ext cx="1191895" cy="499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Câu 04: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35" name="Google Shape;1335;p56">
            <a:hlinkClick r:id="rId1" action="ppaction://hlinksldjump"/>
          </p:cNvPr>
          <p:cNvSpPr txBox="1"/>
          <p:nvPr/>
        </p:nvSpPr>
        <p:spPr>
          <a:xfrm>
            <a:off x="2484755" y="932815"/>
            <a:ext cx="6179820" cy="1296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Prototype còn gọi là gì?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2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39975" y="2284095"/>
            <a:ext cx="5763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A.  “Khung xương trang web”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339975" y="2867660"/>
            <a:ext cx="6607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B.  “Ngôn ngữ hình ảnh thương hiệu”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39975" y="3440430"/>
            <a:ext cx="61353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C.  “Mẫu thử đầu tiên”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341245" y="3941445"/>
            <a:ext cx="5984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D.  Bản beta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5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  <p:sp>
        <p:nvSpPr>
          <p:cNvPr id="4" name="Google Shape;1335;p56">
            <a:hlinkClick r:id="rId2" action="ppaction://hlinksldjump"/>
          </p:cNvPr>
          <p:cNvSpPr txBox="1"/>
          <p:nvPr/>
        </p:nvSpPr>
        <p:spPr>
          <a:xfrm>
            <a:off x="1043305" y="1490345"/>
            <a:ext cx="1191895" cy="499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Câu 05: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35" name="Google Shape;1335;p56">
            <a:hlinkClick r:id="rId2" action="ppaction://hlinksldjump"/>
          </p:cNvPr>
          <p:cNvSpPr txBox="1"/>
          <p:nvPr/>
        </p:nvSpPr>
        <p:spPr>
          <a:xfrm>
            <a:off x="2267585" y="1346200"/>
            <a:ext cx="6179820" cy="1296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 sz="4000"/>
              <a:t>Câu nào dưới đây đúng:</a:t>
            </a:r>
            <a:endParaRPr lang="en-US" altLang="en-GB" sz="4000"/>
          </a:p>
        </p:txBody>
      </p:sp>
      <p:sp>
        <p:nvSpPr>
          <p:cNvPr id="6" name="Text Box 5"/>
          <p:cNvSpPr txBox="1"/>
          <p:nvPr/>
        </p:nvSpPr>
        <p:spPr>
          <a:xfrm>
            <a:off x="251460" y="2249805"/>
            <a:ext cx="8223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A.  Mockup&gt;&gt;Prototype&gt;&gt;Sketch&gt;&gt;Wireframe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51460" y="2714625"/>
            <a:ext cx="8622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B.  Wireframe&gt;&gt;Sketch&gt;&gt;Mockup&gt;&gt;Prototype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51460" y="3232785"/>
            <a:ext cx="84213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C.  </a:t>
            </a:r>
            <a:r>
              <a:rPr 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Sketch</a:t>
            </a:r>
            <a:r>
              <a:rPr 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&gt;&gt;Wireframe&gt;&gt;Mockup&gt;&gt;Prototype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1460" y="3723005"/>
            <a:ext cx="881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D.  Mockup&gt;&gt;Sketch&gt;&gt;Prototype&gt;&gt;Wireframe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7"/>
          <p:cNvSpPr txBox="1"/>
          <p:nvPr>
            <p:ph type="subTitle" idx="1"/>
          </p:nvPr>
        </p:nvSpPr>
        <p:spPr>
          <a:xfrm>
            <a:off x="2372360" y="2643505"/>
            <a:ext cx="4704715" cy="1235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2400" b="1">
                <a:latin typeface="Calibri Light" panose="020F0302020204030204" charset="0"/>
                <a:cs typeface="Calibri Light" panose="020F0302020204030204" charset="0"/>
              </a:rPr>
              <a:t>Mockup: mô hình tĩnh.</a:t>
            </a:r>
            <a:endParaRPr lang="en-US" altLang="en-GB" sz="2400" b="1">
              <a:latin typeface="Calibri Light" panose="020F0302020204030204" charset="0"/>
              <a:cs typeface="Calibri Light" panose="020F03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2400" b="1">
                <a:latin typeface="Calibri Light" panose="020F0302020204030204" charset="0"/>
                <a:cs typeface="Calibri Light" panose="020F0302020204030204" charset="0"/>
              </a:rPr>
              <a:t>Prototype: mô hình hoạt động, cho phép tương tác.</a:t>
            </a:r>
            <a:endParaRPr lang="en-US" altLang="en-GB" sz="24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57" name="Google Shape;1357;p57"/>
          <p:cNvSpPr/>
          <p:nvPr/>
        </p:nvSpPr>
        <p:spPr>
          <a:xfrm rot="16200000">
            <a:off x="1532823" y="330755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335;p56">
            <a:hlinkClick r:id="rId1" action="ppaction://hlinksldjump"/>
          </p:cNvPr>
          <p:cNvSpPr txBox="1"/>
          <p:nvPr/>
        </p:nvSpPr>
        <p:spPr>
          <a:xfrm>
            <a:off x="1475740" y="1059180"/>
            <a:ext cx="7218045" cy="1417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/>
              <a:t>What?</a:t>
            </a:r>
            <a:endParaRPr lang="en-US" altLang="en-GB"/>
          </a:p>
        </p:txBody>
      </p:sp>
      <p:sp>
        <p:nvSpPr>
          <p:cNvPr id="1335" name="Google Shape;1335;p56">
            <a:hlinkClick r:id="rId1" action="ppaction://hlinksldjump"/>
          </p:cNvPr>
          <p:cNvSpPr txBox="1"/>
          <p:nvPr/>
        </p:nvSpPr>
        <p:spPr>
          <a:xfrm>
            <a:off x="1700530" y="1434465"/>
            <a:ext cx="6769100" cy="946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 panose="02010703030501060504"/>
              <a:buNone/>
              <a:defRPr sz="2000" b="0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 sz="4400">
                <a:latin typeface="Calibri" panose="020F0502020204030204" charset="0"/>
                <a:cs typeface="Calibri" panose="020F0502020204030204" charset="0"/>
              </a:rPr>
              <a:t>Mockup - Prototype là gì?</a:t>
            </a:r>
            <a:endParaRPr lang="en-US" altLang="en-GB" sz="44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2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94" name="Google Shape;2594;p126"/>
          <p:cNvGrpSpPr/>
          <p:nvPr/>
        </p:nvGrpSpPr>
        <p:grpSpPr>
          <a:xfrm>
            <a:off x="7180580" y="2916555"/>
            <a:ext cx="1652905" cy="2049145"/>
            <a:chOff x="1158575" y="1567076"/>
            <a:chExt cx="2293117" cy="2556769"/>
          </a:xfrm>
        </p:grpSpPr>
        <p:sp>
          <p:nvSpPr>
            <p:cNvPr id="2595" name="Google Shape;2595;p126"/>
            <p:cNvSpPr/>
            <p:nvPr/>
          </p:nvSpPr>
          <p:spPr>
            <a:xfrm>
              <a:off x="1158575" y="1993374"/>
              <a:ext cx="634302" cy="1974647"/>
            </a:xfrm>
            <a:custGeom>
              <a:avLst/>
              <a:gdLst/>
              <a:ahLst/>
              <a:cxnLst/>
              <a:rect l="l" t="t" r="r" b="b"/>
              <a:pathLst>
                <a:path w="14226" h="44287" extrusionOk="0">
                  <a:moveTo>
                    <a:pt x="10517" y="0"/>
                  </a:moveTo>
                  <a:cubicBezTo>
                    <a:pt x="8815" y="1034"/>
                    <a:pt x="7630" y="1520"/>
                    <a:pt x="6383" y="2766"/>
                  </a:cubicBezTo>
                  <a:cubicBezTo>
                    <a:pt x="6383" y="2766"/>
                    <a:pt x="4742" y="6444"/>
                    <a:pt x="6870" y="15897"/>
                  </a:cubicBezTo>
                  <a:cubicBezTo>
                    <a:pt x="7812" y="20122"/>
                    <a:pt x="6079" y="24529"/>
                    <a:pt x="4924" y="27083"/>
                  </a:cubicBezTo>
                  <a:cubicBezTo>
                    <a:pt x="2553" y="32311"/>
                    <a:pt x="0" y="38147"/>
                    <a:pt x="3313" y="43861"/>
                  </a:cubicBezTo>
                  <a:cubicBezTo>
                    <a:pt x="3313" y="43861"/>
                    <a:pt x="4491" y="44259"/>
                    <a:pt x="5797" y="44259"/>
                  </a:cubicBezTo>
                  <a:cubicBezTo>
                    <a:pt x="6182" y="44259"/>
                    <a:pt x="6580" y="44225"/>
                    <a:pt x="6961" y="44134"/>
                  </a:cubicBezTo>
                  <a:lnTo>
                    <a:pt x="7721" y="39575"/>
                  </a:lnTo>
                  <a:lnTo>
                    <a:pt x="8055" y="44134"/>
                  </a:lnTo>
                  <a:cubicBezTo>
                    <a:pt x="8055" y="44134"/>
                    <a:pt x="9362" y="44195"/>
                    <a:pt x="11490" y="44286"/>
                  </a:cubicBezTo>
                  <a:cubicBezTo>
                    <a:pt x="8876" y="37144"/>
                    <a:pt x="9970" y="32280"/>
                    <a:pt x="11429" y="28390"/>
                  </a:cubicBezTo>
                  <a:cubicBezTo>
                    <a:pt x="13070" y="24013"/>
                    <a:pt x="13374" y="23435"/>
                    <a:pt x="13891" y="16505"/>
                  </a:cubicBezTo>
                  <a:cubicBezTo>
                    <a:pt x="14225" y="11854"/>
                    <a:pt x="12007" y="4377"/>
                    <a:pt x="1051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6" name="Google Shape;2596;p126"/>
            <p:cNvSpPr/>
            <p:nvPr/>
          </p:nvSpPr>
          <p:spPr>
            <a:xfrm>
              <a:off x="1554285" y="1723265"/>
              <a:ext cx="1686032" cy="2279848"/>
            </a:xfrm>
            <a:custGeom>
              <a:avLst/>
              <a:gdLst/>
              <a:ahLst/>
              <a:cxnLst/>
              <a:rect l="l" t="t" r="r" b="b"/>
              <a:pathLst>
                <a:path w="37814" h="51132" extrusionOk="0">
                  <a:moveTo>
                    <a:pt x="25134" y="1"/>
                  </a:moveTo>
                  <a:cubicBezTo>
                    <a:pt x="18006" y="1"/>
                    <a:pt x="8385" y="2089"/>
                    <a:pt x="1642" y="6058"/>
                  </a:cubicBezTo>
                  <a:cubicBezTo>
                    <a:pt x="3132" y="10435"/>
                    <a:pt x="5350" y="17912"/>
                    <a:pt x="5016" y="22563"/>
                  </a:cubicBezTo>
                  <a:cubicBezTo>
                    <a:pt x="4499" y="29493"/>
                    <a:pt x="4195" y="30071"/>
                    <a:pt x="2554" y="34448"/>
                  </a:cubicBezTo>
                  <a:cubicBezTo>
                    <a:pt x="1095" y="38338"/>
                    <a:pt x="1" y="43202"/>
                    <a:pt x="2615" y="50344"/>
                  </a:cubicBezTo>
                  <a:cubicBezTo>
                    <a:pt x="6838" y="50495"/>
                    <a:pt x="14319" y="51132"/>
                    <a:pt x="21685" y="51132"/>
                  </a:cubicBezTo>
                  <a:cubicBezTo>
                    <a:pt x="26247" y="51132"/>
                    <a:pt x="30766" y="50887"/>
                    <a:pt x="34439" y="50132"/>
                  </a:cubicBezTo>
                  <a:cubicBezTo>
                    <a:pt x="37813" y="42198"/>
                    <a:pt x="32342" y="31742"/>
                    <a:pt x="30427" y="23900"/>
                  </a:cubicBezTo>
                  <a:cubicBezTo>
                    <a:pt x="29302" y="18611"/>
                    <a:pt x="31248" y="13475"/>
                    <a:pt x="32038" y="8064"/>
                  </a:cubicBezTo>
                  <a:cubicBezTo>
                    <a:pt x="32281" y="6119"/>
                    <a:pt x="32129" y="3839"/>
                    <a:pt x="31248" y="1985"/>
                  </a:cubicBezTo>
                  <a:cubicBezTo>
                    <a:pt x="30944" y="1468"/>
                    <a:pt x="30609" y="952"/>
                    <a:pt x="30275" y="465"/>
                  </a:cubicBezTo>
                  <a:cubicBezTo>
                    <a:pt x="28816" y="154"/>
                    <a:pt x="27067" y="1"/>
                    <a:pt x="2513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7" name="Google Shape;2597;p126"/>
            <p:cNvSpPr/>
            <p:nvPr/>
          </p:nvSpPr>
          <p:spPr>
            <a:xfrm>
              <a:off x="2860774" y="1743998"/>
              <a:ext cx="590918" cy="2214527"/>
            </a:xfrm>
            <a:custGeom>
              <a:avLst/>
              <a:gdLst/>
              <a:ahLst/>
              <a:cxnLst/>
              <a:rect l="l" t="t" r="r" b="b"/>
              <a:pathLst>
                <a:path w="13253" h="49667" extrusionOk="0">
                  <a:moveTo>
                    <a:pt x="973" y="0"/>
                  </a:moveTo>
                  <a:lnTo>
                    <a:pt x="973" y="0"/>
                  </a:lnTo>
                  <a:cubicBezTo>
                    <a:pt x="1307" y="487"/>
                    <a:pt x="1642" y="1003"/>
                    <a:pt x="1946" y="1520"/>
                  </a:cubicBezTo>
                  <a:cubicBezTo>
                    <a:pt x="2827" y="3374"/>
                    <a:pt x="2979" y="5654"/>
                    <a:pt x="2736" y="7599"/>
                  </a:cubicBezTo>
                  <a:cubicBezTo>
                    <a:pt x="1946" y="13010"/>
                    <a:pt x="0" y="18146"/>
                    <a:pt x="1125" y="23435"/>
                  </a:cubicBezTo>
                  <a:cubicBezTo>
                    <a:pt x="3040" y="31277"/>
                    <a:pt x="8511" y="41733"/>
                    <a:pt x="5137" y="49667"/>
                  </a:cubicBezTo>
                  <a:cubicBezTo>
                    <a:pt x="8298" y="49028"/>
                    <a:pt x="10852" y="48147"/>
                    <a:pt x="12250" y="46931"/>
                  </a:cubicBezTo>
                  <a:cubicBezTo>
                    <a:pt x="12250" y="46931"/>
                    <a:pt x="13253" y="39515"/>
                    <a:pt x="12007" y="35046"/>
                  </a:cubicBezTo>
                  <a:cubicBezTo>
                    <a:pt x="9788" y="27144"/>
                    <a:pt x="6140" y="27721"/>
                    <a:pt x="6778" y="21125"/>
                  </a:cubicBezTo>
                  <a:cubicBezTo>
                    <a:pt x="7417" y="14560"/>
                    <a:pt x="11520" y="9301"/>
                    <a:pt x="4772" y="1763"/>
                  </a:cubicBezTo>
                  <a:cubicBezTo>
                    <a:pt x="4043" y="943"/>
                    <a:pt x="2705" y="365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8" name="Google Shape;2598;p126"/>
            <p:cNvSpPr/>
            <p:nvPr/>
          </p:nvSpPr>
          <p:spPr>
            <a:xfrm>
              <a:off x="1879547" y="3206323"/>
              <a:ext cx="1115445" cy="229269"/>
            </a:xfrm>
            <a:custGeom>
              <a:avLst/>
              <a:gdLst/>
              <a:ahLst/>
              <a:cxnLst/>
              <a:rect l="l" t="t" r="r" b="b"/>
              <a:pathLst>
                <a:path w="25017" h="5142" extrusionOk="0">
                  <a:moveTo>
                    <a:pt x="20427" y="0"/>
                  </a:moveTo>
                  <a:cubicBezTo>
                    <a:pt x="16993" y="913"/>
                    <a:pt x="13483" y="1442"/>
                    <a:pt x="9922" y="1442"/>
                  </a:cubicBezTo>
                  <a:cubicBezTo>
                    <a:pt x="7557" y="1442"/>
                    <a:pt x="5169" y="1209"/>
                    <a:pt x="2767" y="699"/>
                  </a:cubicBezTo>
                  <a:cubicBezTo>
                    <a:pt x="1733" y="1277"/>
                    <a:pt x="821" y="1976"/>
                    <a:pt x="1" y="2766"/>
                  </a:cubicBezTo>
                  <a:cubicBezTo>
                    <a:pt x="3893" y="4415"/>
                    <a:pt x="8010" y="5142"/>
                    <a:pt x="12153" y="5142"/>
                  </a:cubicBezTo>
                  <a:cubicBezTo>
                    <a:pt x="16488" y="5142"/>
                    <a:pt x="20852" y="4346"/>
                    <a:pt x="25016" y="2979"/>
                  </a:cubicBezTo>
                  <a:cubicBezTo>
                    <a:pt x="23801" y="1793"/>
                    <a:pt x="22281" y="790"/>
                    <a:pt x="20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9" name="Google Shape;2599;p126"/>
            <p:cNvSpPr/>
            <p:nvPr/>
          </p:nvSpPr>
          <p:spPr>
            <a:xfrm>
              <a:off x="1765717" y="3329651"/>
              <a:ext cx="1311943" cy="246257"/>
            </a:xfrm>
            <a:custGeom>
              <a:avLst/>
              <a:gdLst/>
              <a:ahLst/>
              <a:cxnLst/>
              <a:rect l="l" t="t" r="r" b="b"/>
              <a:pathLst>
                <a:path w="29424" h="5523" extrusionOk="0">
                  <a:moveTo>
                    <a:pt x="2554" y="0"/>
                  </a:moveTo>
                  <a:cubicBezTo>
                    <a:pt x="1551" y="942"/>
                    <a:pt x="730" y="2006"/>
                    <a:pt x="1" y="3131"/>
                  </a:cubicBezTo>
                  <a:cubicBezTo>
                    <a:pt x="4337" y="4766"/>
                    <a:pt x="8883" y="5523"/>
                    <a:pt x="13435" y="5523"/>
                  </a:cubicBezTo>
                  <a:cubicBezTo>
                    <a:pt x="18869" y="5523"/>
                    <a:pt x="24313" y="4444"/>
                    <a:pt x="29424" y="2493"/>
                  </a:cubicBezTo>
                  <a:cubicBezTo>
                    <a:pt x="28907" y="1702"/>
                    <a:pt x="28269" y="942"/>
                    <a:pt x="27569" y="213"/>
                  </a:cubicBezTo>
                  <a:cubicBezTo>
                    <a:pt x="23405" y="1580"/>
                    <a:pt x="19041" y="2376"/>
                    <a:pt x="14706" y="2376"/>
                  </a:cubicBezTo>
                  <a:cubicBezTo>
                    <a:pt x="10563" y="2376"/>
                    <a:pt x="6446" y="1649"/>
                    <a:pt x="2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0" name="Google Shape;2600;p126"/>
            <p:cNvSpPr/>
            <p:nvPr/>
          </p:nvSpPr>
          <p:spPr>
            <a:xfrm>
              <a:off x="1653224" y="3588479"/>
              <a:ext cx="1542326" cy="291246"/>
            </a:xfrm>
            <a:custGeom>
              <a:avLst/>
              <a:gdLst/>
              <a:ahLst/>
              <a:cxnLst/>
              <a:rect l="l" t="t" r="r" b="b"/>
              <a:pathLst>
                <a:path w="34591" h="6532" extrusionOk="0">
                  <a:moveTo>
                    <a:pt x="1156" y="1"/>
                  </a:moveTo>
                  <a:cubicBezTo>
                    <a:pt x="669" y="1095"/>
                    <a:pt x="274" y="2220"/>
                    <a:pt x="1" y="3314"/>
                  </a:cubicBezTo>
                  <a:cubicBezTo>
                    <a:pt x="5739" y="5370"/>
                    <a:pt x="12021" y="6532"/>
                    <a:pt x="18245" y="6532"/>
                  </a:cubicBezTo>
                  <a:cubicBezTo>
                    <a:pt x="23890" y="6532"/>
                    <a:pt x="29488" y="5576"/>
                    <a:pt x="34591" y="3466"/>
                  </a:cubicBezTo>
                  <a:cubicBezTo>
                    <a:pt x="34409" y="2372"/>
                    <a:pt x="34105" y="1247"/>
                    <a:pt x="33679" y="122"/>
                  </a:cubicBezTo>
                  <a:cubicBezTo>
                    <a:pt x="28979" y="1851"/>
                    <a:pt x="23809" y="2613"/>
                    <a:pt x="18570" y="2613"/>
                  </a:cubicBezTo>
                  <a:cubicBezTo>
                    <a:pt x="12662" y="2613"/>
                    <a:pt x="6665" y="1644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1" name="Google Shape;2601;p126"/>
            <p:cNvSpPr/>
            <p:nvPr/>
          </p:nvSpPr>
          <p:spPr>
            <a:xfrm>
              <a:off x="1605783" y="4024899"/>
              <a:ext cx="585523" cy="98940"/>
            </a:xfrm>
            <a:custGeom>
              <a:avLst/>
              <a:gdLst/>
              <a:ahLst/>
              <a:cxnLst/>
              <a:rect l="l" t="t" r="r" b="b"/>
              <a:pathLst>
                <a:path w="13132" h="2219" extrusionOk="0">
                  <a:moveTo>
                    <a:pt x="62" y="0"/>
                  </a:moveTo>
                  <a:cubicBezTo>
                    <a:pt x="1" y="1307"/>
                    <a:pt x="31" y="2158"/>
                    <a:pt x="31" y="2219"/>
                  </a:cubicBezTo>
                  <a:lnTo>
                    <a:pt x="13132" y="2219"/>
                  </a:lnTo>
                  <a:cubicBezTo>
                    <a:pt x="8664" y="1885"/>
                    <a:pt x="4256" y="1125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2" name="Google Shape;2602;p126"/>
            <p:cNvSpPr/>
            <p:nvPr/>
          </p:nvSpPr>
          <p:spPr>
            <a:xfrm>
              <a:off x="1608503" y="3864964"/>
              <a:ext cx="1607379" cy="258875"/>
            </a:xfrm>
            <a:custGeom>
              <a:avLst/>
              <a:gdLst/>
              <a:ahLst/>
              <a:cxnLst/>
              <a:rect l="l" t="t" r="r" b="b"/>
              <a:pathLst>
                <a:path w="36050" h="5806" extrusionOk="0">
                  <a:moveTo>
                    <a:pt x="35959" y="0"/>
                  </a:moveTo>
                  <a:cubicBezTo>
                    <a:pt x="35381" y="304"/>
                    <a:pt x="34804" y="578"/>
                    <a:pt x="34196" y="791"/>
                  </a:cubicBezTo>
                  <a:cubicBezTo>
                    <a:pt x="28788" y="2533"/>
                    <a:pt x="23038" y="3496"/>
                    <a:pt x="17329" y="3496"/>
                  </a:cubicBezTo>
                  <a:cubicBezTo>
                    <a:pt x="11486" y="3496"/>
                    <a:pt x="5685" y="2488"/>
                    <a:pt x="335" y="274"/>
                  </a:cubicBezTo>
                  <a:cubicBezTo>
                    <a:pt x="153" y="1551"/>
                    <a:pt x="31" y="2675"/>
                    <a:pt x="1" y="3587"/>
                  </a:cubicBezTo>
                  <a:cubicBezTo>
                    <a:pt x="4195" y="4712"/>
                    <a:pt x="8603" y="5472"/>
                    <a:pt x="13071" y="5806"/>
                  </a:cubicBezTo>
                  <a:lnTo>
                    <a:pt x="22949" y="5806"/>
                  </a:lnTo>
                  <a:cubicBezTo>
                    <a:pt x="27448" y="5441"/>
                    <a:pt x="31855" y="4590"/>
                    <a:pt x="36020" y="3162"/>
                  </a:cubicBezTo>
                  <a:cubicBezTo>
                    <a:pt x="36050" y="2250"/>
                    <a:pt x="36050" y="1186"/>
                    <a:pt x="35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3" name="Google Shape;2603;p126"/>
            <p:cNvSpPr/>
            <p:nvPr/>
          </p:nvSpPr>
          <p:spPr>
            <a:xfrm>
              <a:off x="2631731" y="4005904"/>
              <a:ext cx="582803" cy="117934"/>
            </a:xfrm>
            <a:custGeom>
              <a:avLst/>
              <a:gdLst/>
              <a:ahLst/>
              <a:cxnLst/>
              <a:rect l="l" t="t" r="r" b="b"/>
              <a:pathLst>
                <a:path w="13071" h="2645" extrusionOk="0">
                  <a:moveTo>
                    <a:pt x="13071" y="1"/>
                  </a:moveTo>
                  <a:lnTo>
                    <a:pt x="13071" y="1"/>
                  </a:lnTo>
                  <a:cubicBezTo>
                    <a:pt x="8906" y="1429"/>
                    <a:pt x="4499" y="2280"/>
                    <a:pt x="0" y="2645"/>
                  </a:cubicBezTo>
                  <a:lnTo>
                    <a:pt x="12827" y="2645"/>
                  </a:lnTo>
                  <a:cubicBezTo>
                    <a:pt x="12827" y="2645"/>
                    <a:pt x="13010" y="1612"/>
                    <a:pt x="13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4" name="Google Shape;2604;p126"/>
            <p:cNvSpPr/>
            <p:nvPr/>
          </p:nvSpPr>
          <p:spPr>
            <a:xfrm>
              <a:off x="1623395" y="3736197"/>
              <a:ext cx="1588430" cy="284691"/>
            </a:xfrm>
            <a:custGeom>
              <a:avLst/>
              <a:gdLst/>
              <a:ahLst/>
              <a:cxnLst/>
              <a:rect l="l" t="t" r="r" b="b"/>
              <a:pathLst>
                <a:path w="35625" h="6385" extrusionOk="0">
                  <a:moveTo>
                    <a:pt x="670" y="1"/>
                  </a:moveTo>
                  <a:cubicBezTo>
                    <a:pt x="366" y="1095"/>
                    <a:pt x="153" y="2189"/>
                    <a:pt x="1" y="3162"/>
                  </a:cubicBezTo>
                  <a:cubicBezTo>
                    <a:pt x="5351" y="5376"/>
                    <a:pt x="11152" y="6384"/>
                    <a:pt x="16995" y="6384"/>
                  </a:cubicBezTo>
                  <a:cubicBezTo>
                    <a:pt x="22704" y="6384"/>
                    <a:pt x="28454" y="5421"/>
                    <a:pt x="33862" y="3679"/>
                  </a:cubicBezTo>
                  <a:cubicBezTo>
                    <a:pt x="34470" y="3466"/>
                    <a:pt x="35047" y="3192"/>
                    <a:pt x="35625" y="2888"/>
                  </a:cubicBezTo>
                  <a:cubicBezTo>
                    <a:pt x="35564" y="2037"/>
                    <a:pt x="35442" y="1095"/>
                    <a:pt x="35260" y="153"/>
                  </a:cubicBezTo>
                  <a:cubicBezTo>
                    <a:pt x="30157" y="2263"/>
                    <a:pt x="24559" y="3219"/>
                    <a:pt x="18914" y="3219"/>
                  </a:cubicBezTo>
                  <a:cubicBezTo>
                    <a:pt x="12690" y="3219"/>
                    <a:pt x="6408" y="2057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5" name="Google Shape;2605;p126"/>
            <p:cNvSpPr/>
            <p:nvPr/>
          </p:nvSpPr>
          <p:spPr>
            <a:xfrm>
              <a:off x="1704722" y="3440762"/>
              <a:ext cx="1450208" cy="264226"/>
            </a:xfrm>
            <a:custGeom>
              <a:avLst/>
              <a:gdLst/>
              <a:ahLst/>
              <a:cxnLst/>
              <a:rect l="l" t="t" r="r" b="b"/>
              <a:pathLst>
                <a:path w="32525" h="5926" extrusionOk="0">
                  <a:moveTo>
                    <a:pt x="30792" y="1"/>
                  </a:moveTo>
                  <a:cubicBezTo>
                    <a:pt x="25681" y="1952"/>
                    <a:pt x="20237" y="3031"/>
                    <a:pt x="14803" y="3031"/>
                  </a:cubicBezTo>
                  <a:cubicBezTo>
                    <a:pt x="10251" y="3031"/>
                    <a:pt x="5705" y="2274"/>
                    <a:pt x="1369" y="639"/>
                  </a:cubicBezTo>
                  <a:cubicBezTo>
                    <a:pt x="852" y="1490"/>
                    <a:pt x="365" y="2402"/>
                    <a:pt x="1" y="3314"/>
                  </a:cubicBezTo>
                  <a:cubicBezTo>
                    <a:pt x="5510" y="4957"/>
                    <a:pt x="11507" y="5926"/>
                    <a:pt x="17415" y="5926"/>
                  </a:cubicBezTo>
                  <a:cubicBezTo>
                    <a:pt x="22654" y="5926"/>
                    <a:pt x="27824" y="5164"/>
                    <a:pt x="32524" y="3435"/>
                  </a:cubicBezTo>
                  <a:cubicBezTo>
                    <a:pt x="32099" y="2250"/>
                    <a:pt x="31521" y="1095"/>
                    <a:pt x="30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6" name="Google Shape;2606;p126"/>
            <p:cNvSpPr/>
            <p:nvPr/>
          </p:nvSpPr>
          <p:spPr>
            <a:xfrm>
              <a:off x="2002875" y="3138550"/>
              <a:ext cx="787460" cy="132113"/>
            </a:xfrm>
            <a:custGeom>
              <a:avLst/>
              <a:gdLst/>
              <a:ahLst/>
              <a:cxnLst/>
              <a:rect l="l" t="t" r="r" b="b"/>
              <a:pathLst>
                <a:path w="17661" h="2963" extrusionOk="0">
                  <a:moveTo>
                    <a:pt x="9089" y="0"/>
                  </a:moveTo>
                  <a:cubicBezTo>
                    <a:pt x="5350" y="0"/>
                    <a:pt x="2372" y="851"/>
                    <a:pt x="1" y="2219"/>
                  </a:cubicBezTo>
                  <a:cubicBezTo>
                    <a:pt x="2403" y="2729"/>
                    <a:pt x="4791" y="2962"/>
                    <a:pt x="7156" y="2962"/>
                  </a:cubicBezTo>
                  <a:cubicBezTo>
                    <a:pt x="10717" y="2962"/>
                    <a:pt x="14227" y="2433"/>
                    <a:pt x="17661" y="1520"/>
                  </a:cubicBezTo>
                  <a:cubicBezTo>
                    <a:pt x="15381" y="578"/>
                    <a:pt x="12554" y="0"/>
                    <a:pt x="9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7" name="Google Shape;2607;p126"/>
            <p:cNvSpPr/>
            <p:nvPr/>
          </p:nvSpPr>
          <p:spPr>
            <a:xfrm>
              <a:off x="2214307" y="3138417"/>
              <a:ext cx="483864" cy="236002"/>
            </a:xfrm>
            <a:custGeom>
              <a:avLst/>
              <a:gdLst/>
              <a:ahLst/>
              <a:cxnLst/>
              <a:rect l="l" t="t" r="r" b="b"/>
              <a:pathLst>
                <a:path w="10852" h="5293" extrusionOk="0">
                  <a:moveTo>
                    <a:pt x="3902" y="1"/>
                  </a:moveTo>
                  <a:cubicBezTo>
                    <a:pt x="2584" y="1"/>
                    <a:pt x="1232" y="99"/>
                    <a:pt x="0" y="368"/>
                  </a:cubicBezTo>
                  <a:cubicBezTo>
                    <a:pt x="0" y="368"/>
                    <a:pt x="92" y="5231"/>
                    <a:pt x="5229" y="5292"/>
                  </a:cubicBezTo>
                  <a:cubicBezTo>
                    <a:pt x="5262" y="5293"/>
                    <a:pt x="5295" y="5293"/>
                    <a:pt x="5329" y="5293"/>
                  </a:cubicBezTo>
                  <a:cubicBezTo>
                    <a:pt x="10372" y="5293"/>
                    <a:pt x="10852" y="733"/>
                    <a:pt x="10852" y="733"/>
                  </a:cubicBezTo>
                  <a:cubicBezTo>
                    <a:pt x="10852" y="733"/>
                    <a:pt x="7499" y="1"/>
                    <a:pt x="3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8" name="Google Shape;2608;p126"/>
            <p:cNvSpPr/>
            <p:nvPr/>
          </p:nvSpPr>
          <p:spPr>
            <a:xfrm>
              <a:off x="2287474" y="3072116"/>
              <a:ext cx="329412" cy="239925"/>
            </a:xfrm>
            <a:custGeom>
              <a:avLst/>
              <a:gdLst/>
              <a:ahLst/>
              <a:cxnLst/>
              <a:rect l="l" t="t" r="r" b="b"/>
              <a:pathLst>
                <a:path w="7388" h="5381" extrusionOk="0">
                  <a:moveTo>
                    <a:pt x="1" y="1"/>
                  </a:moveTo>
                  <a:lnTo>
                    <a:pt x="274" y="3496"/>
                  </a:lnTo>
                  <a:cubicBezTo>
                    <a:pt x="274" y="3496"/>
                    <a:pt x="700" y="5381"/>
                    <a:pt x="3618" y="5381"/>
                  </a:cubicBezTo>
                  <a:cubicBezTo>
                    <a:pt x="6870" y="5381"/>
                    <a:pt x="7357" y="3496"/>
                    <a:pt x="7357" y="3496"/>
                  </a:cubicBezTo>
                  <a:lnTo>
                    <a:pt x="7387" y="366"/>
                  </a:lnTo>
                  <a:lnTo>
                    <a:pt x="7387" y="366"/>
                  </a:lnTo>
                  <a:cubicBezTo>
                    <a:pt x="6608" y="453"/>
                    <a:pt x="5816" y="494"/>
                    <a:pt x="5020" y="494"/>
                  </a:cubicBezTo>
                  <a:cubicBezTo>
                    <a:pt x="3334" y="494"/>
                    <a:pt x="1632" y="31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9" name="Google Shape;2609;p126"/>
            <p:cNvSpPr/>
            <p:nvPr/>
          </p:nvSpPr>
          <p:spPr>
            <a:xfrm>
              <a:off x="2278022" y="2928500"/>
              <a:ext cx="341540" cy="165687"/>
            </a:xfrm>
            <a:custGeom>
              <a:avLst/>
              <a:gdLst/>
              <a:ahLst/>
              <a:cxnLst/>
              <a:rect l="l" t="t" r="r" b="b"/>
              <a:pathLst>
                <a:path w="7660" h="3716" extrusionOk="0">
                  <a:moveTo>
                    <a:pt x="7660" y="0"/>
                  </a:moveTo>
                  <a:lnTo>
                    <a:pt x="0" y="790"/>
                  </a:lnTo>
                  <a:lnTo>
                    <a:pt x="213" y="3222"/>
                  </a:lnTo>
                  <a:cubicBezTo>
                    <a:pt x="1844" y="3532"/>
                    <a:pt x="3546" y="3715"/>
                    <a:pt x="5232" y="3715"/>
                  </a:cubicBezTo>
                  <a:cubicBezTo>
                    <a:pt x="6028" y="3715"/>
                    <a:pt x="6820" y="3674"/>
                    <a:pt x="7599" y="3587"/>
                  </a:cubicBezTo>
                  <a:lnTo>
                    <a:pt x="766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0" name="Google Shape;2610;p126"/>
            <p:cNvSpPr/>
            <p:nvPr/>
          </p:nvSpPr>
          <p:spPr>
            <a:xfrm>
              <a:off x="1764379" y="1740074"/>
              <a:ext cx="1222500" cy="1298656"/>
            </a:xfrm>
            <a:custGeom>
              <a:avLst/>
              <a:gdLst/>
              <a:ahLst/>
              <a:cxnLst/>
              <a:rect l="l" t="t" r="r" b="b"/>
              <a:pathLst>
                <a:path w="27418" h="29126" extrusionOk="0">
                  <a:moveTo>
                    <a:pt x="15957" y="1"/>
                  </a:moveTo>
                  <a:cubicBezTo>
                    <a:pt x="14340" y="1"/>
                    <a:pt x="12560" y="229"/>
                    <a:pt x="10639" y="696"/>
                  </a:cubicBezTo>
                  <a:cubicBezTo>
                    <a:pt x="2736" y="2642"/>
                    <a:pt x="0" y="9572"/>
                    <a:pt x="1915" y="18265"/>
                  </a:cubicBezTo>
                  <a:cubicBezTo>
                    <a:pt x="3732" y="26413"/>
                    <a:pt x="9474" y="29125"/>
                    <a:pt x="15277" y="29125"/>
                  </a:cubicBezTo>
                  <a:cubicBezTo>
                    <a:pt x="15687" y="29125"/>
                    <a:pt x="16096" y="29112"/>
                    <a:pt x="16505" y="29086"/>
                  </a:cubicBezTo>
                  <a:cubicBezTo>
                    <a:pt x="23101" y="28660"/>
                    <a:pt x="27417" y="23341"/>
                    <a:pt x="27417" y="17931"/>
                  </a:cubicBezTo>
                  <a:cubicBezTo>
                    <a:pt x="27417" y="11000"/>
                    <a:pt x="25624" y="6259"/>
                    <a:pt x="25624" y="6259"/>
                  </a:cubicBezTo>
                  <a:cubicBezTo>
                    <a:pt x="24406" y="2192"/>
                    <a:pt x="20965" y="1"/>
                    <a:pt x="159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1" name="Google Shape;2611;p126"/>
            <p:cNvSpPr/>
            <p:nvPr/>
          </p:nvSpPr>
          <p:spPr>
            <a:xfrm>
              <a:off x="2864832" y="2474871"/>
              <a:ext cx="288749" cy="327629"/>
            </a:xfrm>
            <a:custGeom>
              <a:avLst/>
              <a:gdLst/>
              <a:ahLst/>
              <a:cxnLst/>
              <a:rect l="l" t="t" r="r" b="b"/>
              <a:pathLst>
                <a:path w="6476" h="7348" extrusionOk="0">
                  <a:moveTo>
                    <a:pt x="3205" y="0"/>
                  </a:moveTo>
                  <a:cubicBezTo>
                    <a:pt x="2240" y="0"/>
                    <a:pt x="1429" y="295"/>
                    <a:pt x="1429" y="295"/>
                  </a:cubicBezTo>
                  <a:lnTo>
                    <a:pt x="0" y="5372"/>
                  </a:lnTo>
                  <a:cubicBezTo>
                    <a:pt x="662" y="6656"/>
                    <a:pt x="1955" y="7348"/>
                    <a:pt x="3204" y="7348"/>
                  </a:cubicBezTo>
                  <a:cubicBezTo>
                    <a:pt x="4880" y="7348"/>
                    <a:pt x="6475" y="6101"/>
                    <a:pt x="6353" y="3365"/>
                  </a:cubicBezTo>
                  <a:cubicBezTo>
                    <a:pt x="6211" y="580"/>
                    <a:pt x="4558" y="0"/>
                    <a:pt x="32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2" name="Google Shape;2612;p126"/>
            <p:cNvSpPr/>
            <p:nvPr/>
          </p:nvSpPr>
          <p:spPr>
            <a:xfrm>
              <a:off x="2390470" y="2691297"/>
              <a:ext cx="89532" cy="59703"/>
            </a:xfrm>
            <a:custGeom>
              <a:avLst/>
              <a:gdLst/>
              <a:ahLst/>
              <a:cxnLst/>
              <a:rect l="l" t="t" r="r" b="b"/>
              <a:pathLst>
                <a:path w="2008" h="1339" extrusionOk="0">
                  <a:moveTo>
                    <a:pt x="92" y="1"/>
                  </a:moveTo>
                  <a:cubicBezTo>
                    <a:pt x="31" y="1"/>
                    <a:pt x="1" y="62"/>
                    <a:pt x="1" y="92"/>
                  </a:cubicBezTo>
                  <a:cubicBezTo>
                    <a:pt x="1" y="122"/>
                    <a:pt x="183" y="1338"/>
                    <a:pt x="1642" y="1338"/>
                  </a:cubicBezTo>
                  <a:cubicBezTo>
                    <a:pt x="1733" y="1338"/>
                    <a:pt x="1825" y="1338"/>
                    <a:pt x="1916" y="1308"/>
                  </a:cubicBezTo>
                  <a:cubicBezTo>
                    <a:pt x="1977" y="1308"/>
                    <a:pt x="2007" y="1277"/>
                    <a:pt x="2007" y="1217"/>
                  </a:cubicBezTo>
                  <a:cubicBezTo>
                    <a:pt x="2007" y="1156"/>
                    <a:pt x="1977" y="1125"/>
                    <a:pt x="1916" y="1125"/>
                  </a:cubicBezTo>
                  <a:cubicBezTo>
                    <a:pt x="1820" y="1135"/>
                    <a:pt x="1730" y="1139"/>
                    <a:pt x="1645" y="1139"/>
                  </a:cubicBezTo>
                  <a:cubicBezTo>
                    <a:pt x="348" y="1139"/>
                    <a:pt x="214" y="121"/>
                    <a:pt x="214" y="92"/>
                  </a:cubicBezTo>
                  <a:cubicBezTo>
                    <a:pt x="183" y="3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3" name="Google Shape;2613;p126"/>
            <p:cNvSpPr/>
            <p:nvPr/>
          </p:nvSpPr>
          <p:spPr>
            <a:xfrm>
              <a:off x="2016430" y="2636276"/>
              <a:ext cx="291424" cy="156190"/>
            </a:xfrm>
            <a:custGeom>
              <a:avLst/>
              <a:gdLst/>
              <a:ahLst/>
              <a:cxnLst/>
              <a:rect l="l" t="t" r="r" b="b"/>
              <a:pathLst>
                <a:path w="6536" h="3503" extrusionOk="0">
                  <a:moveTo>
                    <a:pt x="2494" y="1"/>
                  </a:moveTo>
                  <a:cubicBezTo>
                    <a:pt x="1276" y="1"/>
                    <a:pt x="325" y="434"/>
                    <a:pt x="183" y="1144"/>
                  </a:cubicBezTo>
                  <a:cubicBezTo>
                    <a:pt x="1" y="2056"/>
                    <a:pt x="1217" y="3059"/>
                    <a:pt x="2949" y="3393"/>
                  </a:cubicBezTo>
                  <a:cubicBezTo>
                    <a:pt x="3327" y="3467"/>
                    <a:pt x="3696" y="3502"/>
                    <a:pt x="4043" y="3502"/>
                  </a:cubicBezTo>
                  <a:cubicBezTo>
                    <a:pt x="5260" y="3502"/>
                    <a:pt x="6212" y="3069"/>
                    <a:pt x="6353" y="2359"/>
                  </a:cubicBezTo>
                  <a:cubicBezTo>
                    <a:pt x="6536" y="1448"/>
                    <a:pt x="5290" y="445"/>
                    <a:pt x="3587" y="110"/>
                  </a:cubicBezTo>
                  <a:cubicBezTo>
                    <a:pt x="3210" y="36"/>
                    <a:pt x="2841" y="1"/>
                    <a:pt x="2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4" name="Google Shape;2614;p126"/>
            <p:cNvSpPr/>
            <p:nvPr/>
          </p:nvSpPr>
          <p:spPr>
            <a:xfrm>
              <a:off x="1686307" y="2474871"/>
              <a:ext cx="289507" cy="327629"/>
            </a:xfrm>
            <a:custGeom>
              <a:avLst/>
              <a:gdLst/>
              <a:ahLst/>
              <a:cxnLst/>
              <a:rect l="l" t="t" r="r" b="b"/>
              <a:pathLst>
                <a:path w="6493" h="7348" extrusionOk="0">
                  <a:moveTo>
                    <a:pt x="3269" y="0"/>
                  </a:moveTo>
                  <a:cubicBezTo>
                    <a:pt x="1925" y="0"/>
                    <a:pt x="282" y="580"/>
                    <a:pt x="140" y="3365"/>
                  </a:cubicBezTo>
                  <a:cubicBezTo>
                    <a:pt x="1" y="6101"/>
                    <a:pt x="1589" y="7348"/>
                    <a:pt x="3267" y="7348"/>
                  </a:cubicBezTo>
                  <a:cubicBezTo>
                    <a:pt x="4518" y="7348"/>
                    <a:pt x="5818" y="6656"/>
                    <a:pt x="6493" y="5372"/>
                  </a:cubicBezTo>
                  <a:lnTo>
                    <a:pt x="5034" y="295"/>
                  </a:lnTo>
                  <a:cubicBezTo>
                    <a:pt x="5034" y="295"/>
                    <a:pt x="4228" y="0"/>
                    <a:pt x="32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5" name="Google Shape;2615;p126"/>
            <p:cNvSpPr/>
            <p:nvPr/>
          </p:nvSpPr>
          <p:spPr>
            <a:xfrm>
              <a:off x="2031366" y="2279980"/>
              <a:ext cx="238543" cy="130062"/>
            </a:xfrm>
            <a:custGeom>
              <a:avLst/>
              <a:gdLst/>
              <a:ahLst/>
              <a:cxnLst/>
              <a:rect l="l" t="t" r="r" b="b"/>
              <a:pathLst>
                <a:path w="5350" h="2917" extrusionOk="0">
                  <a:moveTo>
                    <a:pt x="4180" y="1"/>
                  </a:moveTo>
                  <a:cubicBezTo>
                    <a:pt x="3712" y="1"/>
                    <a:pt x="3029" y="203"/>
                    <a:pt x="2006" y="745"/>
                  </a:cubicBezTo>
                  <a:cubicBezTo>
                    <a:pt x="0" y="1809"/>
                    <a:pt x="942" y="2660"/>
                    <a:pt x="942" y="2660"/>
                  </a:cubicBezTo>
                  <a:cubicBezTo>
                    <a:pt x="1129" y="2836"/>
                    <a:pt x="1366" y="2916"/>
                    <a:pt x="1658" y="2916"/>
                  </a:cubicBezTo>
                  <a:cubicBezTo>
                    <a:pt x="2176" y="2916"/>
                    <a:pt x="2864" y="2663"/>
                    <a:pt x="3739" y="2235"/>
                  </a:cubicBezTo>
                  <a:cubicBezTo>
                    <a:pt x="4894" y="1657"/>
                    <a:pt x="5350" y="928"/>
                    <a:pt x="5046" y="442"/>
                  </a:cubicBezTo>
                  <a:cubicBezTo>
                    <a:pt x="4882" y="188"/>
                    <a:pt x="4630" y="1"/>
                    <a:pt x="4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6" name="Google Shape;2616;p126"/>
            <p:cNvSpPr/>
            <p:nvPr/>
          </p:nvSpPr>
          <p:spPr>
            <a:xfrm>
              <a:off x="2158751" y="2489361"/>
              <a:ext cx="86767" cy="105762"/>
            </a:xfrm>
            <a:custGeom>
              <a:avLst/>
              <a:gdLst/>
              <a:ahLst/>
              <a:cxnLst/>
              <a:rect l="l" t="t" r="r" b="b"/>
              <a:pathLst>
                <a:path w="1946" h="2372" extrusionOk="0">
                  <a:moveTo>
                    <a:pt x="973" y="1"/>
                  </a:moveTo>
                  <a:cubicBezTo>
                    <a:pt x="456" y="1"/>
                    <a:pt x="0" y="548"/>
                    <a:pt x="0" y="1186"/>
                  </a:cubicBezTo>
                  <a:cubicBezTo>
                    <a:pt x="0" y="1825"/>
                    <a:pt x="456" y="2372"/>
                    <a:pt x="973" y="2372"/>
                  </a:cubicBezTo>
                  <a:cubicBezTo>
                    <a:pt x="1520" y="2372"/>
                    <a:pt x="1946" y="1825"/>
                    <a:pt x="1946" y="1186"/>
                  </a:cubicBezTo>
                  <a:cubicBezTo>
                    <a:pt x="1946" y="548"/>
                    <a:pt x="1520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7" name="Google Shape;2617;p126"/>
            <p:cNvSpPr/>
            <p:nvPr/>
          </p:nvSpPr>
          <p:spPr>
            <a:xfrm>
              <a:off x="2572073" y="2636276"/>
              <a:ext cx="291468" cy="156190"/>
            </a:xfrm>
            <a:custGeom>
              <a:avLst/>
              <a:gdLst/>
              <a:ahLst/>
              <a:cxnLst/>
              <a:rect l="l" t="t" r="r" b="b"/>
              <a:pathLst>
                <a:path w="6537" h="3503" extrusionOk="0">
                  <a:moveTo>
                    <a:pt x="4043" y="1"/>
                  </a:moveTo>
                  <a:cubicBezTo>
                    <a:pt x="3696" y="1"/>
                    <a:pt x="3327" y="36"/>
                    <a:pt x="2949" y="110"/>
                  </a:cubicBezTo>
                  <a:cubicBezTo>
                    <a:pt x="1247" y="445"/>
                    <a:pt x="1" y="1448"/>
                    <a:pt x="183" y="2359"/>
                  </a:cubicBezTo>
                  <a:cubicBezTo>
                    <a:pt x="325" y="3069"/>
                    <a:pt x="1277" y="3502"/>
                    <a:pt x="2494" y="3502"/>
                  </a:cubicBezTo>
                  <a:cubicBezTo>
                    <a:pt x="2841" y="3502"/>
                    <a:pt x="3210" y="3467"/>
                    <a:pt x="3588" y="3393"/>
                  </a:cubicBezTo>
                  <a:cubicBezTo>
                    <a:pt x="5290" y="3059"/>
                    <a:pt x="6536" y="2056"/>
                    <a:pt x="6354" y="1144"/>
                  </a:cubicBezTo>
                  <a:cubicBezTo>
                    <a:pt x="6212" y="434"/>
                    <a:pt x="5260" y="1"/>
                    <a:pt x="4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8" name="Google Shape;2618;p126"/>
            <p:cNvSpPr/>
            <p:nvPr/>
          </p:nvSpPr>
          <p:spPr>
            <a:xfrm>
              <a:off x="2610061" y="2279980"/>
              <a:ext cx="238543" cy="130062"/>
            </a:xfrm>
            <a:custGeom>
              <a:avLst/>
              <a:gdLst/>
              <a:ahLst/>
              <a:cxnLst/>
              <a:rect l="l" t="t" r="r" b="b"/>
              <a:pathLst>
                <a:path w="5350" h="2917" extrusionOk="0">
                  <a:moveTo>
                    <a:pt x="1158" y="1"/>
                  </a:moveTo>
                  <a:cubicBezTo>
                    <a:pt x="704" y="1"/>
                    <a:pt x="453" y="188"/>
                    <a:pt x="304" y="442"/>
                  </a:cubicBezTo>
                  <a:cubicBezTo>
                    <a:pt x="0" y="928"/>
                    <a:pt x="456" y="1657"/>
                    <a:pt x="1611" y="2235"/>
                  </a:cubicBezTo>
                  <a:cubicBezTo>
                    <a:pt x="2486" y="2663"/>
                    <a:pt x="3174" y="2916"/>
                    <a:pt x="3692" y="2916"/>
                  </a:cubicBezTo>
                  <a:cubicBezTo>
                    <a:pt x="3984" y="2916"/>
                    <a:pt x="4221" y="2836"/>
                    <a:pt x="4407" y="2660"/>
                  </a:cubicBezTo>
                  <a:cubicBezTo>
                    <a:pt x="4407" y="2660"/>
                    <a:pt x="5350" y="1809"/>
                    <a:pt x="3344" y="745"/>
                  </a:cubicBezTo>
                  <a:cubicBezTo>
                    <a:pt x="2321" y="203"/>
                    <a:pt x="1630" y="1"/>
                    <a:pt x="11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9" name="Google Shape;2619;p126"/>
            <p:cNvSpPr/>
            <p:nvPr/>
          </p:nvSpPr>
          <p:spPr>
            <a:xfrm>
              <a:off x="2615456" y="2489361"/>
              <a:ext cx="86767" cy="105762"/>
            </a:xfrm>
            <a:custGeom>
              <a:avLst/>
              <a:gdLst/>
              <a:ahLst/>
              <a:cxnLst/>
              <a:rect l="l" t="t" r="r" b="b"/>
              <a:pathLst>
                <a:path w="1946" h="2372" extrusionOk="0">
                  <a:moveTo>
                    <a:pt x="973" y="1"/>
                  </a:moveTo>
                  <a:cubicBezTo>
                    <a:pt x="426" y="1"/>
                    <a:pt x="1" y="548"/>
                    <a:pt x="1" y="1186"/>
                  </a:cubicBezTo>
                  <a:cubicBezTo>
                    <a:pt x="1" y="1825"/>
                    <a:pt x="426" y="2372"/>
                    <a:pt x="973" y="2372"/>
                  </a:cubicBezTo>
                  <a:cubicBezTo>
                    <a:pt x="1490" y="2372"/>
                    <a:pt x="1946" y="1825"/>
                    <a:pt x="1946" y="1186"/>
                  </a:cubicBezTo>
                  <a:cubicBezTo>
                    <a:pt x="1946" y="548"/>
                    <a:pt x="1490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0" name="Google Shape;2620;p126"/>
            <p:cNvSpPr/>
            <p:nvPr/>
          </p:nvSpPr>
          <p:spPr>
            <a:xfrm>
              <a:off x="2372858" y="2208863"/>
              <a:ext cx="174872" cy="439142"/>
            </a:xfrm>
            <a:custGeom>
              <a:avLst/>
              <a:gdLst/>
              <a:ahLst/>
              <a:cxnLst/>
              <a:rect l="l" t="t" r="r" b="b"/>
              <a:pathLst>
                <a:path w="3922" h="9849" extrusionOk="0">
                  <a:moveTo>
                    <a:pt x="518" y="0"/>
                  </a:moveTo>
                  <a:cubicBezTo>
                    <a:pt x="457" y="0"/>
                    <a:pt x="426" y="30"/>
                    <a:pt x="396" y="91"/>
                  </a:cubicBezTo>
                  <a:cubicBezTo>
                    <a:pt x="366" y="729"/>
                    <a:pt x="1" y="6201"/>
                    <a:pt x="426" y="6900"/>
                  </a:cubicBezTo>
                  <a:cubicBezTo>
                    <a:pt x="565" y="7107"/>
                    <a:pt x="792" y="7295"/>
                    <a:pt x="1181" y="7295"/>
                  </a:cubicBezTo>
                  <a:cubicBezTo>
                    <a:pt x="1475" y="7295"/>
                    <a:pt x="1861" y="7188"/>
                    <a:pt x="2372" y="6900"/>
                  </a:cubicBezTo>
                  <a:cubicBezTo>
                    <a:pt x="2402" y="6869"/>
                    <a:pt x="2402" y="6869"/>
                    <a:pt x="2432" y="6869"/>
                  </a:cubicBezTo>
                  <a:cubicBezTo>
                    <a:pt x="2580" y="6789"/>
                    <a:pt x="2716" y="6750"/>
                    <a:pt x="2841" y="6750"/>
                  </a:cubicBezTo>
                  <a:cubicBezTo>
                    <a:pt x="2997" y="6750"/>
                    <a:pt x="3135" y="6812"/>
                    <a:pt x="3253" y="6930"/>
                  </a:cubicBezTo>
                  <a:cubicBezTo>
                    <a:pt x="3618" y="7265"/>
                    <a:pt x="3709" y="8085"/>
                    <a:pt x="3435" y="8602"/>
                  </a:cubicBezTo>
                  <a:cubicBezTo>
                    <a:pt x="3101" y="9301"/>
                    <a:pt x="2341" y="9666"/>
                    <a:pt x="2311" y="9666"/>
                  </a:cubicBezTo>
                  <a:cubicBezTo>
                    <a:pt x="2280" y="9666"/>
                    <a:pt x="2250" y="9727"/>
                    <a:pt x="2280" y="9787"/>
                  </a:cubicBezTo>
                  <a:cubicBezTo>
                    <a:pt x="2280" y="9818"/>
                    <a:pt x="2341" y="9848"/>
                    <a:pt x="2372" y="9848"/>
                  </a:cubicBezTo>
                  <a:cubicBezTo>
                    <a:pt x="2372" y="9848"/>
                    <a:pt x="2402" y="9848"/>
                    <a:pt x="2402" y="9818"/>
                  </a:cubicBezTo>
                  <a:cubicBezTo>
                    <a:pt x="2432" y="9818"/>
                    <a:pt x="3253" y="9453"/>
                    <a:pt x="3618" y="8693"/>
                  </a:cubicBezTo>
                  <a:cubicBezTo>
                    <a:pt x="3922" y="8085"/>
                    <a:pt x="3800" y="7204"/>
                    <a:pt x="3405" y="6778"/>
                  </a:cubicBezTo>
                  <a:cubicBezTo>
                    <a:pt x="3251" y="6624"/>
                    <a:pt x="3059" y="6547"/>
                    <a:pt x="2850" y="6547"/>
                  </a:cubicBezTo>
                  <a:cubicBezTo>
                    <a:pt x="2687" y="6547"/>
                    <a:pt x="2514" y="6594"/>
                    <a:pt x="2341" y="6687"/>
                  </a:cubicBezTo>
                  <a:cubicBezTo>
                    <a:pt x="2311" y="6717"/>
                    <a:pt x="2311" y="6717"/>
                    <a:pt x="2280" y="6717"/>
                  </a:cubicBezTo>
                  <a:cubicBezTo>
                    <a:pt x="1834" y="6988"/>
                    <a:pt x="1472" y="7117"/>
                    <a:pt x="1184" y="7117"/>
                  </a:cubicBezTo>
                  <a:cubicBezTo>
                    <a:pt x="923" y="7117"/>
                    <a:pt x="723" y="7011"/>
                    <a:pt x="578" y="6809"/>
                  </a:cubicBezTo>
                  <a:cubicBezTo>
                    <a:pt x="244" y="6261"/>
                    <a:pt x="487" y="1793"/>
                    <a:pt x="609" y="122"/>
                  </a:cubicBezTo>
                  <a:cubicBezTo>
                    <a:pt x="609" y="61"/>
                    <a:pt x="57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1" name="Google Shape;2621;p126"/>
            <p:cNvSpPr/>
            <p:nvPr/>
          </p:nvSpPr>
          <p:spPr>
            <a:xfrm>
              <a:off x="1424180" y="1567076"/>
              <a:ext cx="1875752" cy="908782"/>
            </a:xfrm>
            <a:custGeom>
              <a:avLst/>
              <a:gdLst/>
              <a:ahLst/>
              <a:cxnLst/>
              <a:rect l="l" t="t" r="r" b="b"/>
              <a:pathLst>
                <a:path w="42069" h="20382" extrusionOk="0">
                  <a:moveTo>
                    <a:pt x="22825" y="0"/>
                  </a:moveTo>
                  <a:cubicBezTo>
                    <a:pt x="16894" y="0"/>
                    <a:pt x="13289" y="2298"/>
                    <a:pt x="12372" y="4455"/>
                  </a:cubicBezTo>
                  <a:cubicBezTo>
                    <a:pt x="12372" y="4455"/>
                    <a:pt x="578" y="4546"/>
                    <a:pt x="1" y="14394"/>
                  </a:cubicBezTo>
                  <a:cubicBezTo>
                    <a:pt x="4043" y="20078"/>
                    <a:pt x="9211" y="20382"/>
                    <a:pt x="9211" y="20382"/>
                  </a:cubicBezTo>
                  <a:cubicBezTo>
                    <a:pt x="9211" y="20382"/>
                    <a:pt x="12281" y="19379"/>
                    <a:pt x="14348" y="14941"/>
                  </a:cubicBezTo>
                  <a:cubicBezTo>
                    <a:pt x="16384" y="10504"/>
                    <a:pt x="15867" y="10017"/>
                    <a:pt x="15867" y="10017"/>
                  </a:cubicBezTo>
                  <a:lnTo>
                    <a:pt x="15867" y="10017"/>
                  </a:lnTo>
                  <a:cubicBezTo>
                    <a:pt x="15868" y="10017"/>
                    <a:pt x="18512" y="10655"/>
                    <a:pt x="25503" y="12905"/>
                  </a:cubicBezTo>
                  <a:cubicBezTo>
                    <a:pt x="30123" y="14394"/>
                    <a:pt x="31521" y="19561"/>
                    <a:pt x="35716" y="20352"/>
                  </a:cubicBezTo>
                  <a:cubicBezTo>
                    <a:pt x="35716" y="20352"/>
                    <a:pt x="42068" y="15792"/>
                    <a:pt x="40518" y="11628"/>
                  </a:cubicBezTo>
                  <a:cubicBezTo>
                    <a:pt x="38634" y="6522"/>
                    <a:pt x="34773" y="1689"/>
                    <a:pt x="27205" y="382"/>
                  </a:cubicBezTo>
                  <a:cubicBezTo>
                    <a:pt x="25629" y="118"/>
                    <a:pt x="24167" y="0"/>
                    <a:pt x="2282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2" name="Google Shape;2622;p126"/>
            <p:cNvSpPr/>
            <p:nvPr/>
          </p:nvSpPr>
          <p:spPr>
            <a:xfrm>
              <a:off x="1834827" y="3203603"/>
              <a:ext cx="1171002" cy="920241"/>
            </a:xfrm>
            <a:custGeom>
              <a:avLst/>
              <a:gdLst/>
              <a:ahLst/>
              <a:cxnLst/>
              <a:rect l="l" t="t" r="r" b="b"/>
              <a:pathLst>
                <a:path w="26263" h="20639" extrusionOk="0">
                  <a:moveTo>
                    <a:pt x="5259" y="0"/>
                  </a:moveTo>
                  <a:cubicBezTo>
                    <a:pt x="3162" y="669"/>
                    <a:pt x="2007" y="1946"/>
                    <a:pt x="2007" y="1946"/>
                  </a:cubicBezTo>
                  <a:lnTo>
                    <a:pt x="1" y="20639"/>
                  </a:lnTo>
                  <a:lnTo>
                    <a:pt x="26263" y="20639"/>
                  </a:lnTo>
                  <a:lnTo>
                    <a:pt x="24864" y="2006"/>
                  </a:lnTo>
                  <a:cubicBezTo>
                    <a:pt x="24165" y="1034"/>
                    <a:pt x="21977" y="304"/>
                    <a:pt x="21977" y="304"/>
                  </a:cubicBezTo>
                  <a:lnTo>
                    <a:pt x="21977" y="304"/>
                  </a:lnTo>
                  <a:lnTo>
                    <a:pt x="22190" y="13314"/>
                  </a:lnTo>
                  <a:lnTo>
                    <a:pt x="5381" y="13283"/>
                  </a:lnTo>
                  <a:lnTo>
                    <a:pt x="5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3" name="Google Shape;2623;p126"/>
            <p:cNvSpPr/>
            <p:nvPr/>
          </p:nvSpPr>
          <p:spPr>
            <a:xfrm>
              <a:off x="2158751" y="3919182"/>
              <a:ext cx="582803" cy="204657"/>
            </a:xfrm>
            <a:custGeom>
              <a:avLst/>
              <a:gdLst/>
              <a:ahLst/>
              <a:cxnLst/>
              <a:rect l="l" t="t" r="r" b="b"/>
              <a:pathLst>
                <a:path w="13071" h="4590" extrusionOk="0">
                  <a:moveTo>
                    <a:pt x="0" y="0"/>
                  </a:moveTo>
                  <a:lnTo>
                    <a:pt x="0" y="4590"/>
                  </a:lnTo>
                  <a:lnTo>
                    <a:pt x="13070" y="4590"/>
                  </a:lnTo>
                  <a:lnTo>
                    <a:pt x="13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65" name="Google Shape;1865;p82"/>
          <p:cNvGrpSpPr/>
          <p:nvPr/>
        </p:nvGrpSpPr>
        <p:grpSpPr>
          <a:xfrm>
            <a:off x="125095" y="22225"/>
            <a:ext cx="2907665" cy="5304155"/>
            <a:chOff x="224725" y="566950"/>
            <a:chExt cx="1850875" cy="4311100"/>
          </a:xfrm>
        </p:grpSpPr>
        <p:sp>
          <p:nvSpPr>
            <p:cNvPr id="1866" name="Google Shape;1866;p82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82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82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82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82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82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82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82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82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82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82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82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82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82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82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82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82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82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82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82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82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82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82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82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797560" y="915670"/>
            <a:ext cx="7684135" cy="1711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ill Sans Ultra Bold" panose="020B0A02020104020203" charset="0"/>
                <a:cs typeface="Gill Sans Ultra Bold" panose="020B0A02020104020203" charset="0"/>
                <a:sym typeface="+mn-ea"/>
              </a:rPr>
              <a:t>Thanks for your attention</a:t>
            </a:r>
            <a:endParaRPr lang="en-US" sz="5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Gill Sans Ultra Bold" panose="020B0A02020104020203" charset="0"/>
              <a:cs typeface="Gill Sans Ultra Bold" panose="020B0A02020104020203" charset="0"/>
              <a:sym typeface="+mn-ea"/>
            </a:endParaRPr>
          </a:p>
        </p:txBody>
      </p:sp>
      <p:sp>
        <p:nvSpPr>
          <p:cNvPr id="1985" name="Google Shape;1985;p85"/>
          <p:cNvSpPr/>
          <p:nvPr/>
        </p:nvSpPr>
        <p:spPr>
          <a:xfrm rot="20473595" flipH="1">
            <a:off x="-60325" y="1359535"/>
            <a:ext cx="2724785" cy="522414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" name="Picture 7" descr="Logo-DH-Ton-Duc-Thang-TD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184910" cy="65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590550"/>
            <a:ext cx="6896100" cy="396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8"/>
          <p:cNvSpPr txBox="1"/>
          <p:nvPr>
            <p:ph type="title"/>
          </p:nvPr>
        </p:nvSpPr>
        <p:spPr>
          <a:xfrm>
            <a:off x="971550" y="195580"/>
            <a:ext cx="7717790" cy="7956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1.1 - Mockup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63" name="Google Shape;1363;p58"/>
          <p:cNvSpPr txBox="1"/>
          <p:nvPr>
            <p:ph type="body" idx="1"/>
          </p:nvPr>
        </p:nvSpPr>
        <p:spPr>
          <a:xfrm>
            <a:off x="683895" y="843915"/>
            <a:ext cx="8359775" cy="3871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a. Khái niệm:</a:t>
            </a:r>
            <a:endParaRPr lang="en-US" sz="2400" b="1">
              <a:solidFill>
                <a:schemeClr val="accent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- Một bảng vẽ , mô hình thu nhỏ và tĩnh.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-  Gồm các yếu tố thiết kế :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lvl="1" indent="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+ bố cục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lvl="1" indent="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+ cách phối màu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lvl="1" indent="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+ kiểu chữ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→  Mockup:</a:t>
            </a:r>
            <a:r>
              <a:rPr lang="en-US" sz="2400" b="1" i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400" b="1" i="1">
                <a:solidFill>
                  <a:schemeClr val="bg2">
                    <a:lumMod val="7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“hiện thực hóa”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mẫu thiết kế, truyền tải thông điệp cho khách hàng. 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64" name="Google Shape;1364;p5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8"/>
          <p:cNvSpPr txBox="1"/>
          <p:nvPr>
            <p:ph type="title"/>
          </p:nvPr>
        </p:nvSpPr>
        <p:spPr>
          <a:xfrm>
            <a:off x="971695" y="33951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1.1 - Mockup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64" name="Google Shape;1364;p5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" name="Picture 8" descr="C:\Users\PHUONG TRANG\Downloads\Logo-DH-Ton-Duc-Thang-TDT.pngLogo-DH-Ton-Duc-Thang-TDT"/>
          <p:cNvPicPr>
            <a:picLocks noChangeAspect="1"/>
          </p:cNvPicPr>
          <p:nvPr/>
        </p:nvPicPr>
        <p:blipFill>
          <a:blip r:embed="rId1"/>
          <a:srcRect l="77" r="77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771525"/>
            <a:ext cx="2591435" cy="4111625"/>
          </a:xfrm>
          <a:prstGeom prst="rect">
            <a:avLst/>
          </a:prstGeom>
        </p:spPr>
      </p:pic>
      <p:pic>
        <p:nvPicPr>
          <p:cNvPr id="1" name="Picture 0" descr="675552ef6bfb4546afe58849e3126af1"/>
          <p:cNvPicPr>
            <a:picLocks noChangeAspect="1"/>
          </p:cNvPicPr>
          <p:nvPr/>
        </p:nvPicPr>
        <p:blipFill>
          <a:blip r:embed="rId3"/>
          <a:srcRect l="16300" t="16123" r="16095" b="13198"/>
          <a:stretch>
            <a:fillRect/>
          </a:stretch>
        </p:blipFill>
        <p:spPr>
          <a:xfrm>
            <a:off x="2195830" y="870585"/>
            <a:ext cx="2305050" cy="4012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4775259098365_dc099ef2abf92f9104b219147353606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  <p:sp>
        <p:nvSpPr>
          <p:cNvPr id="1362" name="Google Shape;1362;p58"/>
          <p:cNvSpPr txBox="1"/>
          <p:nvPr/>
        </p:nvSpPr>
        <p:spPr>
          <a:xfrm>
            <a:off x="755795" y="41126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30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 panose="02010703030501060504"/>
              <a:buNone/>
              <a:defRPr sz="2400" b="1" i="0" u="none" strike="noStrike" cap="none">
                <a:solidFill>
                  <a:schemeClr val="accent2"/>
                </a:solidFill>
                <a:latin typeface="Hammersmith One" panose="02010703030501060504"/>
                <a:ea typeface="Hammersmith One" panose="02010703030501060504"/>
                <a:cs typeface="Hammersmith One" panose="02010703030501060504"/>
                <a:sym typeface="Hammersmith One" panose="020107030305010605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1.1 - Mockup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63" name="Google Shape;1363;p58"/>
          <p:cNvSpPr txBox="1"/>
          <p:nvPr>
            <p:ph type="body" idx="1"/>
          </p:nvPr>
        </p:nvSpPr>
        <p:spPr>
          <a:xfrm>
            <a:off x="683895" y="1131570"/>
            <a:ext cx="8359775" cy="3871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b. Phân loại:</a:t>
            </a:r>
            <a:endParaRPr lang="en-US" sz="2400" b="1">
              <a:solidFill>
                <a:schemeClr val="accent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- Mockup ấn phẩm: logo, poster, áo thun,...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- Mockup trong sản xuất CN: bản sản xuất thử nghiệm (bản demo của SP)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2">
                    <a:lumMod val="7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- Mockup kỹ thuật số: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hiện thực qua trang web, app,...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→</a:t>
            </a: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 Mockup kỹ thuật số dễ bị sao chép, nên cần có bảo mật chặt chẽ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/>
          <p:nvPr>
            <p:ph type="title"/>
          </p:nvPr>
        </p:nvSpPr>
        <p:spPr>
          <a:xfrm>
            <a:off x="971695" y="33951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latin typeface="Calibri" panose="020F0502020204030204" charset="0"/>
                <a:cs typeface="Calibri" panose="020F0502020204030204" charset="0"/>
              </a:rPr>
              <a:t>1.2 - Prototype</a:t>
            </a:r>
            <a:endParaRPr lang="en-US" altLang="en-GB" sz="4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z4775259098365_dc099ef2abf92f9104b219147353606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3190"/>
            <a:ext cx="1497330" cy="828040"/>
          </a:xfrm>
          <a:prstGeom prst="rect">
            <a:avLst/>
          </a:prstGeom>
        </p:spPr>
      </p:pic>
      <p:sp>
        <p:nvSpPr>
          <p:cNvPr id="1363" name="Google Shape;1363;p58"/>
          <p:cNvSpPr txBox="1"/>
          <p:nvPr>
            <p:ph type="body" idx="1"/>
          </p:nvPr>
        </p:nvSpPr>
        <p:spPr>
          <a:xfrm>
            <a:off x="539750" y="843915"/>
            <a:ext cx="8359775" cy="429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a. Khái niệm:</a:t>
            </a:r>
            <a:endParaRPr lang="en-US" sz="2400" b="1">
              <a:solidFill>
                <a:schemeClr val="accent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- Một bảng mô tả tương tác với các chức năng của sản phẩm, “phiên bản level up của Mockup”.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-  Mục đích: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lvl="1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+ Kiểm tra trải nghiệm người dùng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lvl="1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+ Độ thân thiện với người dùng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lvl="1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+ Tối ưu vẻ ngoài,...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 Light" panose="020F0302020204030204" charset="0"/>
                <a:cs typeface="Calibri Light" panose="020F0302020204030204" charset="0"/>
              </a:rPr>
              <a:t>→  Qua đó: ta đánh giá và phân tích được những tính năng của sản phẩm và nâng chúng lên mức tối ưu.</a:t>
            </a:r>
            <a:endParaRPr lang="en-US" sz="2400" b="1">
              <a:solidFill>
                <a:schemeClr val="accent2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F1DEDE"/>
      </a:lt1>
      <a:dk2>
        <a:srgbClr val="DB9191"/>
      </a:dk2>
      <a:lt2>
        <a:srgbClr val="FFFFFF"/>
      </a:lt2>
      <a:accent1>
        <a:srgbClr val="ACBBC0"/>
      </a:accent1>
      <a:accent2>
        <a:srgbClr val="40474B"/>
      </a:accent2>
      <a:accent3>
        <a:srgbClr val="DB9191"/>
      </a:accent3>
      <a:accent4>
        <a:srgbClr val="F1DEDE"/>
      </a:accent4>
      <a:accent5>
        <a:srgbClr val="ACBBC0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5164</Words>
  <Application>WPS Presentation</Application>
  <PresentationFormat/>
  <Paragraphs>284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0" baseType="lpstr">
      <vt:lpstr>Arial</vt:lpstr>
      <vt:lpstr>SimSun</vt:lpstr>
      <vt:lpstr>Wingdings</vt:lpstr>
      <vt:lpstr>Arial</vt:lpstr>
      <vt:lpstr>Hammersmith One</vt:lpstr>
      <vt:lpstr>Manjari</vt:lpstr>
      <vt:lpstr>Roboto Condensed Light</vt:lpstr>
      <vt:lpstr>Segoe Print</vt:lpstr>
      <vt:lpstr>Nunito</vt:lpstr>
      <vt:lpstr>Ubuntu</vt:lpstr>
      <vt:lpstr>Anaheim</vt:lpstr>
      <vt:lpstr>Calibri Light</vt:lpstr>
      <vt:lpstr>Calibri</vt:lpstr>
      <vt:lpstr>Cambria</vt:lpstr>
      <vt:lpstr>Microsoft YaHei</vt:lpstr>
      <vt:lpstr>Arial Unicode MS</vt:lpstr>
      <vt:lpstr>Glass Antiqua</vt:lpstr>
      <vt:lpstr>Cascadia Code</vt:lpstr>
      <vt:lpstr>Gill Sans Ultra Bold</vt:lpstr>
      <vt:lpstr>Elegant Education Pack for Students by Slidesgo</vt:lpstr>
      <vt:lpstr>Mockup and Prototype</vt:lpstr>
      <vt:lpstr>PHÂN CÔNG NHIỆM VỤ</vt:lpstr>
      <vt:lpstr>04    Practice</vt:lpstr>
      <vt:lpstr>PowerPoint 演示文稿</vt:lpstr>
      <vt:lpstr>PowerPoint 演示文稿</vt:lpstr>
      <vt:lpstr>1.1 - Mockup</vt:lpstr>
      <vt:lpstr>1.1 - Mockup</vt:lpstr>
      <vt:lpstr>PowerPoint 演示文稿</vt:lpstr>
      <vt:lpstr>1.2 - Prototype</vt:lpstr>
      <vt:lpstr>PowerPoint 演示文稿</vt:lpstr>
      <vt:lpstr>1.2 - Prototype</vt:lpstr>
      <vt:lpstr>1.2 - Prototype</vt:lpstr>
      <vt:lpstr>1.2 - Prototype</vt:lpstr>
      <vt:lpstr>Mục đích</vt:lpstr>
      <vt:lpstr>Why?</vt:lpstr>
      <vt:lpstr>PowerPoint 演示文稿</vt:lpstr>
      <vt:lpstr>PowerPoint 演示文稿</vt:lpstr>
      <vt:lpstr>PowerPoint 演示文稿</vt:lpstr>
      <vt:lpstr>Mục đích</vt:lpstr>
      <vt:lpstr>Mockup không chỉ là một phiên bản màu của wireframe. Nó là sự tái diễn của các “ngôn ngữ hình ảnh thương hiệu”.</vt:lpstr>
      <vt:lpstr>Mục đích</vt:lpstr>
      <vt:lpstr>Lợi ích của MOCKUP</vt:lpstr>
      <vt:lpstr>Vai trò</vt:lpstr>
      <vt:lpstr>Mục đích</vt:lpstr>
      <vt:lpstr>Lợi ích khi sử dụng Prototype</vt:lpstr>
      <vt:lpstr>PowerPoint 演示文稿</vt:lpstr>
      <vt:lpstr>How?</vt:lpstr>
      <vt:lpstr>PowerPoint 演示文稿</vt:lpstr>
      <vt:lpstr>PowerPoint 演示文稿</vt:lpstr>
      <vt:lpstr>PowerPoint 演示文稿</vt:lpstr>
      <vt:lpstr>PowerPoint 演示文稿</vt:lpstr>
      <vt:lpstr>App hỗ trợ tạo ra Mockup &amp; Prototype</vt:lpstr>
      <vt:lpstr>Game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Education Pack for Students </dc:title>
  <dc:creator/>
  <cp:lastModifiedBy>PHUONG TRANG</cp:lastModifiedBy>
  <cp:revision>43</cp:revision>
  <dcterms:created xsi:type="dcterms:W3CDTF">2023-09-25T06:56:00Z</dcterms:created>
  <dcterms:modified xsi:type="dcterms:W3CDTF">2023-10-30T00:12:44Z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1C44AA5B541A448D8481B78A6270263F_12</vt:lpwstr>
  </property>
  <property fmtid="{D5CDD505-2E9C-101B-9397-08002B2CF9AE}" pid="3" name="KSOProductBuildVer">
    <vt:lpwstr>1033-12.2.0.13266</vt:lpwstr>
  </property>
</Properties>
</file>